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707" r:id="rId3"/>
    <p:sldId id="728" r:id="rId4"/>
    <p:sldId id="729" r:id="rId5"/>
    <p:sldId id="629" r:id="rId6"/>
    <p:sldId id="619" r:id="rId7"/>
    <p:sldId id="677" r:id="rId8"/>
    <p:sldId id="676" r:id="rId9"/>
    <p:sldId id="642" r:id="rId10"/>
    <p:sldId id="307" r:id="rId11"/>
    <p:sldId id="633" r:id="rId12"/>
    <p:sldId id="656" r:id="rId13"/>
    <p:sldId id="681" r:id="rId14"/>
    <p:sldId id="643" r:id="rId15"/>
    <p:sldId id="622" r:id="rId16"/>
    <p:sldId id="682" r:id="rId17"/>
    <p:sldId id="645" r:id="rId18"/>
    <p:sldId id="675" r:id="rId19"/>
    <p:sldId id="730" r:id="rId20"/>
    <p:sldId id="621" r:id="rId21"/>
    <p:sldId id="620" r:id="rId22"/>
    <p:sldId id="625" r:id="rId23"/>
    <p:sldId id="692" r:id="rId24"/>
    <p:sldId id="709" r:id="rId25"/>
    <p:sldId id="657" r:id="rId26"/>
    <p:sldId id="650" r:id="rId27"/>
    <p:sldId id="714" r:id="rId28"/>
    <p:sldId id="708" r:id="rId29"/>
    <p:sldId id="668" r:id="rId30"/>
    <p:sldId id="674" r:id="rId31"/>
    <p:sldId id="687" r:id="rId32"/>
    <p:sldId id="710" r:id="rId33"/>
    <p:sldId id="662" r:id="rId34"/>
    <p:sldId id="636" r:id="rId35"/>
    <p:sldId id="705" r:id="rId36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690"/>
    <p:restoredTop sz="83026"/>
  </p:normalViewPr>
  <p:slideViewPr>
    <p:cSldViewPr snapToObjects="1" showGuides="1">
      <p:cViewPr varScale="1">
        <p:scale>
          <a:sx n="67" d="100"/>
          <a:sy n="67" d="100"/>
        </p:scale>
        <p:origin x="680" y="192"/>
      </p:cViewPr>
      <p:guideLst>
        <p:guide orient="horz" pos="3072"/>
        <p:guide pos="54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image" Target="../media/image17.jpg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10" Type="http://schemas.openxmlformats.org/officeDocument/2006/relationships/image" Target="../media/image26.jpg"/><Relationship Id="rId4" Type="http://schemas.openxmlformats.org/officeDocument/2006/relationships/image" Target="../media/image20.png"/><Relationship Id="rId9" Type="http://schemas.openxmlformats.org/officeDocument/2006/relationships/image" Target="../media/image25.jp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image" Target="../media/image17.jpg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10" Type="http://schemas.openxmlformats.org/officeDocument/2006/relationships/image" Target="../media/image26.jpg"/><Relationship Id="rId4" Type="http://schemas.openxmlformats.org/officeDocument/2006/relationships/image" Target="../media/image20.png"/><Relationship Id="rId9" Type="http://schemas.openxmlformats.org/officeDocument/2006/relationships/image" Target="../media/image2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871EE-D5B6-A441-8EC8-0D01B7ABAB32}" type="doc">
      <dgm:prSet loTypeId="urn:microsoft.com/office/officeart/2009/layout/CirclePicture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10043C8-E23F-BE4D-A9E3-6EEE2329B187}">
      <dgm:prSet phldrT="[Texte]"/>
      <dgm:spPr/>
      <dgm:t>
        <a:bodyPr/>
        <a:lstStyle/>
        <a:p>
          <a:r>
            <a:rPr lang="fr-FR" dirty="0"/>
            <a:t>Clinique du Lac</a:t>
          </a:r>
        </a:p>
      </dgm:t>
    </dgm:pt>
    <dgm:pt modelId="{F3740BB5-1B3C-0242-9CFB-C02F838F1E73}" type="parTrans" cxnId="{312D4CBC-6D36-4047-AB1D-4ACC92EA5840}">
      <dgm:prSet/>
      <dgm:spPr/>
      <dgm:t>
        <a:bodyPr/>
        <a:lstStyle/>
        <a:p>
          <a:endParaRPr lang="fr-FR"/>
        </a:p>
      </dgm:t>
    </dgm:pt>
    <dgm:pt modelId="{07AF79F6-3BD2-EE46-A471-532E1185A66D}" type="sibTrans" cxnId="{312D4CBC-6D36-4047-AB1D-4ACC92EA5840}">
      <dgm:prSet/>
      <dgm:spPr/>
      <dgm:t>
        <a:bodyPr/>
        <a:lstStyle/>
        <a:p>
          <a:endParaRPr lang="fr-FR"/>
        </a:p>
      </dgm:t>
    </dgm:pt>
    <dgm:pt modelId="{C8574F8D-6D38-1145-899D-0A902B63BA8E}">
      <dgm:prSet phldrT="[Texte]"/>
      <dgm:spPr/>
      <dgm:t>
        <a:bodyPr/>
        <a:lstStyle/>
        <a:p>
          <a:r>
            <a:rPr lang="fr-FR" dirty="0"/>
            <a:t>Orthopédie</a:t>
          </a:r>
        </a:p>
      </dgm:t>
    </dgm:pt>
    <dgm:pt modelId="{C5627E0C-FF01-1347-91C8-9FA3A257F95E}" type="parTrans" cxnId="{A645F9A3-546C-E640-941D-C9E70BDB8911}">
      <dgm:prSet/>
      <dgm:spPr/>
      <dgm:t>
        <a:bodyPr/>
        <a:lstStyle/>
        <a:p>
          <a:endParaRPr lang="fr-FR"/>
        </a:p>
      </dgm:t>
    </dgm:pt>
    <dgm:pt modelId="{C0F51772-9550-7F41-8CB0-D83FDDAAE6B4}" type="sibTrans" cxnId="{A645F9A3-546C-E640-941D-C9E70BDB8911}">
      <dgm:prSet/>
      <dgm:spPr/>
      <dgm:t>
        <a:bodyPr/>
        <a:lstStyle/>
        <a:p>
          <a:endParaRPr lang="fr-FR"/>
        </a:p>
      </dgm:t>
    </dgm:pt>
    <dgm:pt modelId="{97CCC0D4-A404-2642-9698-CB5D6E8EE828}">
      <dgm:prSet phldrT="[Texte]"/>
      <dgm:spPr/>
      <dgm:t>
        <a:bodyPr/>
        <a:lstStyle/>
        <a:p>
          <a:r>
            <a:rPr lang="fr-FR" dirty="0"/>
            <a:t>Prof A</a:t>
          </a:r>
        </a:p>
      </dgm:t>
    </dgm:pt>
    <dgm:pt modelId="{ECD1E7A4-9C74-324F-BE89-A634BB14EBC2}" type="parTrans" cxnId="{5DA84B5C-EAEA-D847-9E54-880EB2D89D4E}">
      <dgm:prSet/>
      <dgm:spPr/>
      <dgm:t>
        <a:bodyPr/>
        <a:lstStyle/>
        <a:p>
          <a:endParaRPr lang="fr-FR"/>
        </a:p>
      </dgm:t>
    </dgm:pt>
    <dgm:pt modelId="{D8748D57-8F0E-9A41-8F3F-7C81C0B6C761}" type="sibTrans" cxnId="{5DA84B5C-EAEA-D847-9E54-880EB2D89D4E}">
      <dgm:prSet/>
      <dgm:spPr/>
      <dgm:t>
        <a:bodyPr/>
        <a:lstStyle/>
        <a:p>
          <a:endParaRPr lang="fr-FR"/>
        </a:p>
      </dgm:t>
    </dgm:pt>
    <dgm:pt modelId="{A237AF1E-BB37-EA41-AA0A-3399D374DAF0}">
      <dgm:prSet phldrT="[Texte]"/>
      <dgm:spPr/>
      <dgm:t>
        <a:bodyPr/>
        <a:lstStyle/>
        <a:p>
          <a:r>
            <a:rPr lang="fr-FR" dirty="0"/>
            <a:t>Prof B</a:t>
          </a:r>
        </a:p>
      </dgm:t>
    </dgm:pt>
    <dgm:pt modelId="{F494D454-5E78-0C41-957C-D4FE941FCC72}" type="parTrans" cxnId="{64DB63A0-FC10-D841-AAEA-F296CF80EABC}">
      <dgm:prSet/>
      <dgm:spPr/>
      <dgm:t>
        <a:bodyPr/>
        <a:lstStyle/>
        <a:p>
          <a:endParaRPr lang="fr-FR"/>
        </a:p>
      </dgm:t>
    </dgm:pt>
    <dgm:pt modelId="{26A08102-532E-7140-924E-0B5D37F62732}" type="sibTrans" cxnId="{64DB63A0-FC10-D841-AAEA-F296CF80EABC}">
      <dgm:prSet/>
      <dgm:spPr/>
      <dgm:t>
        <a:bodyPr/>
        <a:lstStyle/>
        <a:p>
          <a:endParaRPr lang="fr-FR"/>
        </a:p>
      </dgm:t>
    </dgm:pt>
    <dgm:pt modelId="{E93A3A2A-EABF-FA4B-A6E0-3B7D992CF1DE}">
      <dgm:prSet phldrT="[Texte]"/>
      <dgm:spPr/>
      <dgm:t>
        <a:bodyPr/>
        <a:lstStyle/>
        <a:p>
          <a:r>
            <a:rPr lang="fr-FR" dirty="0"/>
            <a:t>Ophtalmologie</a:t>
          </a:r>
        </a:p>
      </dgm:t>
    </dgm:pt>
    <dgm:pt modelId="{ECA44917-1490-254E-878C-F58E776122BC}" type="parTrans" cxnId="{2B56E99A-1B28-504F-8742-F161BF2D4E52}">
      <dgm:prSet/>
      <dgm:spPr/>
      <dgm:t>
        <a:bodyPr/>
        <a:lstStyle/>
        <a:p>
          <a:endParaRPr lang="fr-FR"/>
        </a:p>
      </dgm:t>
    </dgm:pt>
    <dgm:pt modelId="{3285F25F-35F5-2B49-92AA-FBDBCD41D932}" type="sibTrans" cxnId="{2B56E99A-1B28-504F-8742-F161BF2D4E52}">
      <dgm:prSet/>
      <dgm:spPr/>
      <dgm:t>
        <a:bodyPr/>
        <a:lstStyle/>
        <a:p>
          <a:endParaRPr lang="fr-FR"/>
        </a:p>
      </dgm:t>
    </dgm:pt>
    <dgm:pt modelId="{983AACDA-0D86-B845-827E-EF7065941B91}">
      <dgm:prSet phldrT="[Texte]"/>
      <dgm:spPr/>
      <dgm:t>
        <a:bodyPr/>
        <a:lstStyle/>
        <a:p>
          <a:r>
            <a:rPr lang="fr-FR" dirty="0"/>
            <a:t>Prof C</a:t>
          </a:r>
        </a:p>
      </dgm:t>
    </dgm:pt>
    <dgm:pt modelId="{B39EA1D9-2032-6849-A7D9-F9482CA3170E}" type="parTrans" cxnId="{350320E1-EEE7-174F-8CA5-148B60412D91}">
      <dgm:prSet/>
      <dgm:spPr/>
      <dgm:t>
        <a:bodyPr/>
        <a:lstStyle/>
        <a:p>
          <a:endParaRPr lang="fr-FR"/>
        </a:p>
      </dgm:t>
    </dgm:pt>
    <dgm:pt modelId="{2ED253C6-632C-C74C-9937-73B36EB3B156}" type="sibTrans" cxnId="{350320E1-EEE7-174F-8CA5-148B60412D91}">
      <dgm:prSet/>
      <dgm:spPr/>
      <dgm:t>
        <a:bodyPr/>
        <a:lstStyle/>
        <a:p>
          <a:endParaRPr lang="fr-FR"/>
        </a:p>
      </dgm:t>
    </dgm:pt>
    <dgm:pt modelId="{D1EB3078-175D-E244-A0E9-1B277B402FF1}">
      <dgm:prSet/>
      <dgm:spPr/>
      <dgm:t>
        <a:bodyPr/>
        <a:lstStyle/>
        <a:p>
          <a:r>
            <a:rPr lang="fr-FR" dirty="0"/>
            <a:t>Auxiliaire 1</a:t>
          </a:r>
        </a:p>
      </dgm:t>
    </dgm:pt>
    <dgm:pt modelId="{AC47AD07-2B2A-F549-9887-7B8546A4D7C8}" type="parTrans" cxnId="{577B7458-9D1F-304B-97FA-8B00C348653C}">
      <dgm:prSet/>
      <dgm:spPr/>
      <dgm:t>
        <a:bodyPr/>
        <a:lstStyle/>
        <a:p>
          <a:endParaRPr lang="fr-FR"/>
        </a:p>
      </dgm:t>
    </dgm:pt>
    <dgm:pt modelId="{43E055CB-ACD3-4C41-89B3-2BBE0BE39453}" type="sibTrans" cxnId="{577B7458-9D1F-304B-97FA-8B00C348653C}">
      <dgm:prSet/>
      <dgm:spPr/>
      <dgm:t>
        <a:bodyPr/>
        <a:lstStyle/>
        <a:p>
          <a:endParaRPr lang="fr-FR"/>
        </a:p>
      </dgm:t>
    </dgm:pt>
    <dgm:pt modelId="{23B0FAE4-9895-AC46-BF73-AD144F506637}">
      <dgm:prSet/>
      <dgm:spPr/>
      <dgm:t>
        <a:bodyPr/>
        <a:lstStyle/>
        <a:p>
          <a:r>
            <a:rPr lang="fr-FR" dirty="0"/>
            <a:t>Auxiliaire 2</a:t>
          </a:r>
        </a:p>
      </dgm:t>
    </dgm:pt>
    <dgm:pt modelId="{5F5B4D12-FF03-9E4C-A312-1AF853A95748}" type="parTrans" cxnId="{1B629333-FBCD-FF4A-8D3B-D40DD7E85F13}">
      <dgm:prSet/>
      <dgm:spPr/>
      <dgm:t>
        <a:bodyPr/>
        <a:lstStyle/>
        <a:p>
          <a:endParaRPr lang="fr-FR"/>
        </a:p>
      </dgm:t>
    </dgm:pt>
    <dgm:pt modelId="{85CE1827-2BB3-8044-BC4D-6034C42203BF}" type="sibTrans" cxnId="{1B629333-FBCD-FF4A-8D3B-D40DD7E85F13}">
      <dgm:prSet/>
      <dgm:spPr/>
      <dgm:t>
        <a:bodyPr/>
        <a:lstStyle/>
        <a:p>
          <a:endParaRPr lang="fr-FR"/>
        </a:p>
      </dgm:t>
    </dgm:pt>
    <dgm:pt modelId="{32852029-6CE8-B547-84F6-3DF0DDA32927}">
      <dgm:prSet/>
      <dgm:spPr/>
      <dgm:t>
        <a:bodyPr/>
        <a:lstStyle/>
        <a:p>
          <a:r>
            <a:rPr lang="fr-FR" dirty="0"/>
            <a:t>Auxiliaire 3</a:t>
          </a:r>
        </a:p>
      </dgm:t>
    </dgm:pt>
    <dgm:pt modelId="{822445DD-5954-6446-9FF6-4FE840F9EC64}" type="parTrans" cxnId="{33A2163F-95EE-5D4B-B5AD-3D7D81DE8DCD}">
      <dgm:prSet/>
      <dgm:spPr/>
      <dgm:t>
        <a:bodyPr/>
        <a:lstStyle/>
        <a:p>
          <a:endParaRPr lang="fr-FR"/>
        </a:p>
      </dgm:t>
    </dgm:pt>
    <dgm:pt modelId="{B21892B8-73DE-E24C-9E23-452A19E63564}" type="sibTrans" cxnId="{33A2163F-95EE-5D4B-B5AD-3D7D81DE8DCD}">
      <dgm:prSet/>
      <dgm:spPr/>
      <dgm:t>
        <a:bodyPr/>
        <a:lstStyle/>
        <a:p>
          <a:endParaRPr lang="fr-FR"/>
        </a:p>
      </dgm:t>
    </dgm:pt>
    <dgm:pt modelId="{9D454D44-B754-DE41-A978-85B1D1BA25E4}">
      <dgm:prSet/>
      <dgm:spPr/>
      <dgm:t>
        <a:bodyPr/>
        <a:lstStyle/>
        <a:p>
          <a:r>
            <a:rPr lang="fr-FR" dirty="0"/>
            <a:t>Prof D</a:t>
          </a:r>
        </a:p>
      </dgm:t>
    </dgm:pt>
    <dgm:pt modelId="{641DE1BA-FB78-AB46-BC61-08750209F890}" type="sibTrans" cxnId="{6F0ADC2F-06F1-EA49-B935-5F6FF1CF9397}">
      <dgm:prSet/>
      <dgm:spPr/>
      <dgm:t>
        <a:bodyPr/>
        <a:lstStyle/>
        <a:p>
          <a:endParaRPr lang="fr-FR"/>
        </a:p>
      </dgm:t>
    </dgm:pt>
    <dgm:pt modelId="{FF35C8AF-D72A-A648-98D6-95F858D1030B}" type="parTrans" cxnId="{6F0ADC2F-06F1-EA49-B935-5F6FF1CF9397}">
      <dgm:prSet/>
      <dgm:spPr/>
      <dgm:t>
        <a:bodyPr/>
        <a:lstStyle/>
        <a:p>
          <a:endParaRPr lang="fr-FR"/>
        </a:p>
      </dgm:t>
    </dgm:pt>
    <dgm:pt modelId="{122BB225-F60A-6647-9F75-EF1688B1ED05}" type="pres">
      <dgm:prSet presAssocID="{E1A871EE-D5B6-A441-8EC8-0D01B7ABAB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416FD31-6590-394F-BD53-A55A1A3D076A}" type="pres">
      <dgm:prSet presAssocID="{E10043C8-E23F-BE4D-A9E3-6EEE2329B187}" presName="hierRoot1" presStyleCnt="0"/>
      <dgm:spPr/>
    </dgm:pt>
    <dgm:pt modelId="{52BCF59C-D906-9A43-B99F-8D5256DFD878}" type="pres">
      <dgm:prSet presAssocID="{E10043C8-E23F-BE4D-A9E3-6EEE2329B187}" presName="composite" presStyleCnt="0"/>
      <dgm:spPr/>
    </dgm:pt>
    <dgm:pt modelId="{638DED1B-3E3D-8F4A-9660-240D6947F925}" type="pres">
      <dgm:prSet presAssocID="{E10043C8-E23F-BE4D-A9E3-6EEE2329B187}" presName="image" presStyleLbl="node0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5C91F30-CF2C-E54D-B267-ADFBA3F7513C}" type="pres">
      <dgm:prSet presAssocID="{E10043C8-E23F-BE4D-A9E3-6EEE2329B187}" presName="text" presStyleLbl="revTx" presStyleIdx="0" presStyleCnt="10">
        <dgm:presLayoutVars>
          <dgm:chPref val="3"/>
        </dgm:presLayoutVars>
      </dgm:prSet>
      <dgm:spPr/>
    </dgm:pt>
    <dgm:pt modelId="{452DB22A-6A42-C846-924C-2F365871BBD8}" type="pres">
      <dgm:prSet presAssocID="{E10043C8-E23F-BE4D-A9E3-6EEE2329B187}" presName="hierChild2" presStyleCnt="0"/>
      <dgm:spPr/>
    </dgm:pt>
    <dgm:pt modelId="{FE9B947A-59C9-C143-ADD6-C8170C6E65BB}" type="pres">
      <dgm:prSet presAssocID="{C5627E0C-FF01-1347-91C8-9FA3A257F95E}" presName="Name10" presStyleLbl="parChTrans1D2" presStyleIdx="0" presStyleCnt="2"/>
      <dgm:spPr/>
    </dgm:pt>
    <dgm:pt modelId="{0C6EB119-4B06-6447-8053-5E72F700F9DE}" type="pres">
      <dgm:prSet presAssocID="{C8574F8D-6D38-1145-899D-0A902B63BA8E}" presName="hierRoot2" presStyleCnt="0"/>
      <dgm:spPr/>
    </dgm:pt>
    <dgm:pt modelId="{5297880C-F3A1-F049-AB96-1E255879EF6F}" type="pres">
      <dgm:prSet presAssocID="{C8574F8D-6D38-1145-899D-0A902B63BA8E}" presName="composite2" presStyleCnt="0"/>
      <dgm:spPr/>
    </dgm:pt>
    <dgm:pt modelId="{C0926DDF-09AB-AA4E-8B73-F56487CB7A44}" type="pres">
      <dgm:prSet presAssocID="{C8574F8D-6D38-1145-899D-0A902B63BA8E}" presName="image2" presStyleLbl="node2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A877EF4D-3CE4-C343-8874-652076790C0F}" type="pres">
      <dgm:prSet presAssocID="{C8574F8D-6D38-1145-899D-0A902B63BA8E}" presName="text2" presStyleLbl="revTx" presStyleIdx="1" presStyleCnt="10">
        <dgm:presLayoutVars>
          <dgm:chPref val="3"/>
        </dgm:presLayoutVars>
      </dgm:prSet>
      <dgm:spPr/>
    </dgm:pt>
    <dgm:pt modelId="{84811689-CEB8-7447-9D6B-BBD5F43A0C7F}" type="pres">
      <dgm:prSet presAssocID="{C8574F8D-6D38-1145-899D-0A902B63BA8E}" presName="hierChild3" presStyleCnt="0"/>
      <dgm:spPr/>
    </dgm:pt>
    <dgm:pt modelId="{0ECE867E-79E3-4D41-BBBF-627AC7BBDC3C}" type="pres">
      <dgm:prSet presAssocID="{ECD1E7A4-9C74-324F-BE89-A634BB14EBC2}" presName="Name17" presStyleLbl="parChTrans1D3" presStyleIdx="0" presStyleCnt="4"/>
      <dgm:spPr/>
    </dgm:pt>
    <dgm:pt modelId="{47DD98EE-9A21-3944-AD62-57E19AA92046}" type="pres">
      <dgm:prSet presAssocID="{97CCC0D4-A404-2642-9698-CB5D6E8EE828}" presName="hierRoot3" presStyleCnt="0"/>
      <dgm:spPr/>
    </dgm:pt>
    <dgm:pt modelId="{47AC97C1-591E-D641-A7D7-F1BF40B9ED99}" type="pres">
      <dgm:prSet presAssocID="{97CCC0D4-A404-2642-9698-CB5D6E8EE828}" presName="composite3" presStyleCnt="0"/>
      <dgm:spPr/>
    </dgm:pt>
    <dgm:pt modelId="{3706579F-A10A-DC48-A201-AC005637AD42}" type="pres">
      <dgm:prSet presAssocID="{97CCC0D4-A404-2642-9698-CB5D6E8EE828}" presName="image3" presStyleLbl="node3" presStyleIdx="0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</dgm:spPr>
    </dgm:pt>
    <dgm:pt modelId="{003AFF7E-7B8C-9142-916C-C4CF99FFF37E}" type="pres">
      <dgm:prSet presAssocID="{97CCC0D4-A404-2642-9698-CB5D6E8EE828}" presName="text3" presStyleLbl="revTx" presStyleIdx="2" presStyleCnt="10">
        <dgm:presLayoutVars>
          <dgm:chPref val="3"/>
        </dgm:presLayoutVars>
      </dgm:prSet>
      <dgm:spPr/>
    </dgm:pt>
    <dgm:pt modelId="{75EAAD1B-4AFE-A143-A888-DEC43DE23D6E}" type="pres">
      <dgm:prSet presAssocID="{97CCC0D4-A404-2642-9698-CB5D6E8EE828}" presName="hierChild4" presStyleCnt="0"/>
      <dgm:spPr/>
    </dgm:pt>
    <dgm:pt modelId="{3E42FBD2-4AC7-504E-A778-55EBB3DF305C}" type="pres">
      <dgm:prSet presAssocID="{AC47AD07-2B2A-F549-9887-7B8546A4D7C8}" presName="Name23" presStyleLbl="parChTrans1D4" presStyleIdx="0" presStyleCnt="3"/>
      <dgm:spPr/>
    </dgm:pt>
    <dgm:pt modelId="{D924FA75-E198-794D-971F-81CDB912804B}" type="pres">
      <dgm:prSet presAssocID="{D1EB3078-175D-E244-A0E9-1B277B402FF1}" presName="hierRoot4" presStyleCnt="0"/>
      <dgm:spPr/>
    </dgm:pt>
    <dgm:pt modelId="{41D47CB3-A992-3C43-99D8-916734DDE21C}" type="pres">
      <dgm:prSet presAssocID="{D1EB3078-175D-E244-A0E9-1B277B402FF1}" presName="composite4" presStyleCnt="0"/>
      <dgm:spPr/>
    </dgm:pt>
    <dgm:pt modelId="{B558B97A-F95B-F948-AEF1-4457AFF92FB3}" type="pres">
      <dgm:prSet presAssocID="{D1EB3078-175D-E244-A0E9-1B277B402FF1}" presName="image4" presStyleLbl="node4" presStyleIdx="0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CF7F19D4-2DE2-2B4A-86F9-4D5B897A3EB2}" type="pres">
      <dgm:prSet presAssocID="{D1EB3078-175D-E244-A0E9-1B277B402FF1}" presName="text4" presStyleLbl="revTx" presStyleIdx="3" presStyleCnt="10">
        <dgm:presLayoutVars>
          <dgm:chPref val="3"/>
        </dgm:presLayoutVars>
      </dgm:prSet>
      <dgm:spPr/>
    </dgm:pt>
    <dgm:pt modelId="{15ACFAA4-673F-594A-8275-989DC81F6712}" type="pres">
      <dgm:prSet presAssocID="{D1EB3078-175D-E244-A0E9-1B277B402FF1}" presName="hierChild5" presStyleCnt="0"/>
      <dgm:spPr/>
    </dgm:pt>
    <dgm:pt modelId="{3A5E2705-9426-F44E-ADEF-EFA4C5D8AE98}" type="pres">
      <dgm:prSet presAssocID="{F494D454-5E78-0C41-957C-D4FE941FCC72}" presName="Name17" presStyleLbl="parChTrans1D3" presStyleIdx="1" presStyleCnt="4"/>
      <dgm:spPr/>
    </dgm:pt>
    <dgm:pt modelId="{83090C85-EBC7-4C43-83F5-B246CFE7624E}" type="pres">
      <dgm:prSet presAssocID="{A237AF1E-BB37-EA41-AA0A-3399D374DAF0}" presName="hierRoot3" presStyleCnt="0"/>
      <dgm:spPr/>
    </dgm:pt>
    <dgm:pt modelId="{4A99EF77-C58B-634F-8876-A5E18B8811F4}" type="pres">
      <dgm:prSet presAssocID="{A237AF1E-BB37-EA41-AA0A-3399D374DAF0}" presName="composite3" presStyleCnt="0"/>
      <dgm:spPr/>
    </dgm:pt>
    <dgm:pt modelId="{E5313CC7-2514-8244-A00B-2C944DE24FAA}" type="pres">
      <dgm:prSet presAssocID="{A237AF1E-BB37-EA41-AA0A-3399D374DAF0}" presName="image3" presStyleLbl="node3" presStyleIdx="1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23AAD789-D8A8-624F-84A1-6ECB3673FC02}" type="pres">
      <dgm:prSet presAssocID="{A237AF1E-BB37-EA41-AA0A-3399D374DAF0}" presName="text3" presStyleLbl="revTx" presStyleIdx="4" presStyleCnt="10">
        <dgm:presLayoutVars>
          <dgm:chPref val="3"/>
        </dgm:presLayoutVars>
      </dgm:prSet>
      <dgm:spPr/>
    </dgm:pt>
    <dgm:pt modelId="{2937A941-0B57-D245-9D52-CF170804F302}" type="pres">
      <dgm:prSet presAssocID="{A237AF1E-BB37-EA41-AA0A-3399D374DAF0}" presName="hierChild4" presStyleCnt="0"/>
      <dgm:spPr/>
    </dgm:pt>
    <dgm:pt modelId="{D4C42722-8849-BA40-964C-8E6B5C807806}" type="pres">
      <dgm:prSet presAssocID="{ECA44917-1490-254E-878C-F58E776122BC}" presName="Name10" presStyleLbl="parChTrans1D2" presStyleIdx="1" presStyleCnt="2"/>
      <dgm:spPr/>
    </dgm:pt>
    <dgm:pt modelId="{E21D88B1-1236-A94D-8D3A-67F444A537C0}" type="pres">
      <dgm:prSet presAssocID="{E93A3A2A-EABF-FA4B-A6E0-3B7D992CF1DE}" presName="hierRoot2" presStyleCnt="0"/>
      <dgm:spPr/>
    </dgm:pt>
    <dgm:pt modelId="{7BBFEA11-9E02-7047-BAAA-8DD8A6641756}" type="pres">
      <dgm:prSet presAssocID="{E93A3A2A-EABF-FA4B-A6E0-3B7D992CF1DE}" presName="composite2" presStyleCnt="0"/>
      <dgm:spPr/>
    </dgm:pt>
    <dgm:pt modelId="{4CFC4770-5CE8-2341-9CA2-4BD3BD309A17}" type="pres">
      <dgm:prSet presAssocID="{E93A3A2A-EABF-FA4B-A6E0-3B7D992CF1DE}" presName="image2" presStyleLbl="node2" presStyleIdx="1" presStyleCnt="2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5C192907-0CCD-0B43-B144-B49B37BCF48C}" type="pres">
      <dgm:prSet presAssocID="{E93A3A2A-EABF-FA4B-A6E0-3B7D992CF1DE}" presName="text2" presStyleLbl="revTx" presStyleIdx="5" presStyleCnt="10">
        <dgm:presLayoutVars>
          <dgm:chPref val="3"/>
        </dgm:presLayoutVars>
      </dgm:prSet>
      <dgm:spPr/>
    </dgm:pt>
    <dgm:pt modelId="{74D7CB8A-72D7-6B47-904D-F128DF8A9BA0}" type="pres">
      <dgm:prSet presAssocID="{E93A3A2A-EABF-FA4B-A6E0-3B7D992CF1DE}" presName="hierChild3" presStyleCnt="0"/>
      <dgm:spPr/>
    </dgm:pt>
    <dgm:pt modelId="{D73EE1BC-D17C-A348-B599-9886598C5546}" type="pres">
      <dgm:prSet presAssocID="{B39EA1D9-2032-6849-A7D9-F9482CA3170E}" presName="Name17" presStyleLbl="parChTrans1D3" presStyleIdx="2" presStyleCnt="4"/>
      <dgm:spPr/>
    </dgm:pt>
    <dgm:pt modelId="{5AF29C2D-8132-9C4F-B059-CE4CA6FA66CE}" type="pres">
      <dgm:prSet presAssocID="{983AACDA-0D86-B845-827E-EF7065941B91}" presName="hierRoot3" presStyleCnt="0"/>
      <dgm:spPr/>
    </dgm:pt>
    <dgm:pt modelId="{98CFA1BD-9E24-DD47-8E0C-D02B2704786E}" type="pres">
      <dgm:prSet presAssocID="{983AACDA-0D86-B845-827E-EF7065941B91}" presName="composite3" presStyleCnt="0"/>
      <dgm:spPr/>
    </dgm:pt>
    <dgm:pt modelId="{A230591E-BBA9-0342-A5A2-78E6352CBBC8}" type="pres">
      <dgm:prSet presAssocID="{983AACDA-0D86-B845-827E-EF7065941B91}" presName="image3" presStyleLbl="node3" presStyleIdx="2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</dgm:pt>
    <dgm:pt modelId="{DD2856CE-F559-4046-955B-B41386A8AD60}" type="pres">
      <dgm:prSet presAssocID="{983AACDA-0D86-B845-827E-EF7065941B91}" presName="text3" presStyleLbl="revTx" presStyleIdx="6" presStyleCnt="10">
        <dgm:presLayoutVars>
          <dgm:chPref val="3"/>
        </dgm:presLayoutVars>
      </dgm:prSet>
      <dgm:spPr/>
    </dgm:pt>
    <dgm:pt modelId="{7BE72C22-B627-AE48-AC9F-6D1421D0CADD}" type="pres">
      <dgm:prSet presAssocID="{983AACDA-0D86-B845-827E-EF7065941B91}" presName="hierChild4" presStyleCnt="0"/>
      <dgm:spPr/>
    </dgm:pt>
    <dgm:pt modelId="{622C5DCB-A32E-A24A-99D3-BF7ECBC0BE9F}" type="pres">
      <dgm:prSet presAssocID="{5F5B4D12-FF03-9E4C-A312-1AF853A95748}" presName="Name23" presStyleLbl="parChTrans1D4" presStyleIdx="1" presStyleCnt="3"/>
      <dgm:spPr/>
    </dgm:pt>
    <dgm:pt modelId="{F3F7E037-BA8C-5547-8B2E-9E6C34CA1F0C}" type="pres">
      <dgm:prSet presAssocID="{23B0FAE4-9895-AC46-BF73-AD144F506637}" presName="hierRoot4" presStyleCnt="0"/>
      <dgm:spPr/>
    </dgm:pt>
    <dgm:pt modelId="{DBB57005-3C9A-F64D-9F5C-7987BE430E12}" type="pres">
      <dgm:prSet presAssocID="{23B0FAE4-9895-AC46-BF73-AD144F506637}" presName="composite4" presStyleCnt="0"/>
      <dgm:spPr/>
    </dgm:pt>
    <dgm:pt modelId="{FD3F1A0C-F882-784E-93B8-83421295486B}" type="pres">
      <dgm:prSet presAssocID="{23B0FAE4-9895-AC46-BF73-AD144F506637}" presName="image4" presStyleLbl="node4" presStyleIdx="1" presStyleCnt="3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1000" r="-101000"/>
          </a:stretch>
        </a:blipFill>
      </dgm:spPr>
    </dgm:pt>
    <dgm:pt modelId="{EB6032AE-B31D-374B-BD33-41197D76729E}" type="pres">
      <dgm:prSet presAssocID="{23B0FAE4-9895-AC46-BF73-AD144F506637}" presName="text4" presStyleLbl="revTx" presStyleIdx="7" presStyleCnt="10">
        <dgm:presLayoutVars>
          <dgm:chPref val="3"/>
        </dgm:presLayoutVars>
      </dgm:prSet>
      <dgm:spPr/>
    </dgm:pt>
    <dgm:pt modelId="{8DDC7111-B70D-FB49-B5C4-394062DF1AC2}" type="pres">
      <dgm:prSet presAssocID="{23B0FAE4-9895-AC46-BF73-AD144F506637}" presName="hierChild5" presStyleCnt="0"/>
      <dgm:spPr/>
    </dgm:pt>
    <dgm:pt modelId="{F4243D3E-4008-9D40-9EBA-2B0B13CCC99C}" type="pres">
      <dgm:prSet presAssocID="{822445DD-5954-6446-9FF6-4FE840F9EC64}" presName="Name23" presStyleLbl="parChTrans1D4" presStyleIdx="2" presStyleCnt="3"/>
      <dgm:spPr/>
    </dgm:pt>
    <dgm:pt modelId="{ACEC3892-CC9D-2D4D-966A-02B689C49BBF}" type="pres">
      <dgm:prSet presAssocID="{32852029-6CE8-B547-84F6-3DF0DDA32927}" presName="hierRoot4" presStyleCnt="0"/>
      <dgm:spPr/>
    </dgm:pt>
    <dgm:pt modelId="{D5B8A2F3-E419-1440-9E0A-0E202D84525A}" type="pres">
      <dgm:prSet presAssocID="{32852029-6CE8-B547-84F6-3DF0DDA32927}" presName="composite4" presStyleCnt="0"/>
      <dgm:spPr/>
    </dgm:pt>
    <dgm:pt modelId="{3026B8E0-7D18-194C-95C3-FBA721B51E74}" type="pres">
      <dgm:prSet presAssocID="{32852029-6CE8-B547-84F6-3DF0DDA32927}" presName="image4" presStyleLbl="node4" presStyleIdx="2" presStyleCnt="3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0EFC958C-7DAE-904A-85DD-E7F8C8D57031}" type="pres">
      <dgm:prSet presAssocID="{32852029-6CE8-B547-84F6-3DF0DDA32927}" presName="text4" presStyleLbl="revTx" presStyleIdx="8" presStyleCnt="10">
        <dgm:presLayoutVars>
          <dgm:chPref val="3"/>
        </dgm:presLayoutVars>
      </dgm:prSet>
      <dgm:spPr/>
    </dgm:pt>
    <dgm:pt modelId="{F5AE5BC2-9D6F-2D47-9F75-3C30B5E17173}" type="pres">
      <dgm:prSet presAssocID="{32852029-6CE8-B547-84F6-3DF0DDA32927}" presName="hierChild5" presStyleCnt="0"/>
      <dgm:spPr/>
    </dgm:pt>
    <dgm:pt modelId="{6FA232C0-9626-2247-8885-E6E0E9415028}" type="pres">
      <dgm:prSet presAssocID="{FF35C8AF-D72A-A648-98D6-95F858D1030B}" presName="Name17" presStyleLbl="parChTrans1D3" presStyleIdx="3" presStyleCnt="4"/>
      <dgm:spPr/>
    </dgm:pt>
    <dgm:pt modelId="{BB4A4931-CC2B-1D43-BF4B-AB9507EB0213}" type="pres">
      <dgm:prSet presAssocID="{9D454D44-B754-DE41-A978-85B1D1BA25E4}" presName="hierRoot3" presStyleCnt="0"/>
      <dgm:spPr/>
    </dgm:pt>
    <dgm:pt modelId="{0CF5803D-BD57-A942-89B3-7E9550979574}" type="pres">
      <dgm:prSet presAssocID="{9D454D44-B754-DE41-A978-85B1D1BA25E4}" presName="composite3" presStyleCnt="0"/>
      <dgm:spPr/>
    </dgm:pt>
    <dgm:pt modelId="{82C6FFB0-CFD1-524F-A2A2-B376753DD361}" type="pres">
      <dgm:prSet presAssocID="{9D454D44-B754-DE41-A978-85B1D1BA25E4}" presName="image3" presStyleLbl="node3" presStyleIdx="3" presStyleCnt="4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</dgm:pt>
    <dgm:pt modelId="{5FFFF238-28AF-124F-B4FD-62004EB74EAA}" type="pres">
      <dgm:prSet presAssocID="{9D454D44-B754-DE41-A978-85B1D1BA25E4}" presName="text3" presStyleLbl="revTx" presStyleIdx="9" presStyleCnt="10">
        <dgm:presLayoutVars>
          <dgm:chPref val="3"/>
        </dgm:presLayoutVars>
      </dgm:prSet>
      <dgm:spPr/>
    </dgm:pt>
    <dgm:pt modelId="{2E12953B-6502-B844-A042-10B287B5EF8B}" type="pres">
      <dgm:prSet presAssocID="{9D454D44-B754-DE41-A978-85B1D1BA25E4}" presName="hierChild4" presStyleCnt="0"/>
      <dgm:spPr/>
    </dgm:pt>
  </dgm:ptLst>
  <dgm:cxnLst>
    <dgm:cxn modelId="{6F0ADC2F-06F1-EA49-B935-5F6FF1CF9397}" srcId="{E93A3A2A-EABF-FA4B-A6E0-3B7D992CF1DE}" destId="{9D454D44-B754-DE41-A978-85B1D1BA25E4}" srcOrd="1" destOrd="0" parTransId="{FF35C8AF-D72A-A648-98D6-95F858D1030B}" sibTransId="{641DE1BA-FB78-AB46-BC61-08750209F890}"/>
    <dgm:cxn modelId="{36533330-2729-8346-AEDE-C9198D8D14EF}" type="presOf" srcId="{ECD1E7A4-9C74-324F-BE89-A634BB14EBC2}" destId="{0ECE867E-79E3-4D41-BBBF-627AC7BBDC3C}" srcOrd="0" destOrd="0" presId="urn:microsoft.com/office/officeart/2009/layout/CirclePictureHierarchy"/>
    <dgm:cxn modelId="{1B629333-FBCD-FF4A-8D3B-D40DD7E85F13}" srcId="{983AACDA-0D86-B845-827E-EF7065941B91}" destId="{23B0FAE4-9895-AC46-BF73-AD144F506637}" srcOrd="0" destOrd="0" parTransId="{5F5B4D12-FF03-9E4C-A312-1AF853A95748}" sibTransId="{85CE1827-2BB3-8044-BC4D-6034C42203BF}"/>
    <dgm:cxn modelId="{CE290238-0ED2-1F4D-9A00-9315CCBF1EA5}" type="presOf" srcId="{822445DD-5954-6446-9FF6-4FE840F9EC64}" destId="{F4243D3E-4008-9D40-9EBA-2B0B13CCC99C}" srcOrd="0" destOrd="0" presId="urn:microsoft.com/office/officeart/2009/layout/CirclePictureHierarchy"/>
    <dgm:cxn modelId="{5348E93E-9947-7146-A1D9-95BB2FFFF3C3}" type="presOf" srcId="{97CCC0D4-A404-2642-9698-CB5D6E8EE828}" destId="{003AFF7E-7B8C-9142-916C-C4CF99FFF37E}" srcOrd="0" destOrd="0" presId="urn:microsoft.com/office/officeart/2009/layout/CirclePictureHierarchy"/>
    <dgm:cxn modelId="{33A2163F-95EE-5D4B-B5AD-3D7D81DE8DCD}" srcId="{983AACDA-0D86-B845-827E-EF7065941B91}" destId="{32852029-6CE8-B547-84F6-3DF0DDA32927}" srcOrd="1" destOrd="0" parTransId="{822445DD-5954-6446-9FF6-4FE840F9EC64}" sibTransId="{B21892B8-73DE-E24C-9E23-452A19E63564}"/>
    <dgm:cxn modelId="{577B7458-9D1F-304B-97FA-8B00C348653C}" srcId="{97CCC0D4-A404-2642-9698-CB5D6E8EE828}" destId="{D1EB3078-175D-E244-A0E9-1B277B402FF1}" srcOrd="0" destOrd="0" parTransId="{AC47AD07-2B2A-F549-9887-7B8546A4D7C8}" sibTransId="{43E055CB-ACD3-4C41-89B3-2BBE0BE39453}"/>
    <dgm:cxn modelId="{5DA84B5C-EAEA-D847-9E54-880EB2D89D4E}" srcId="{C8574F8D-6D38-1145-899D-0A902B63BA8E}" destId="{97CCC0D4-A404-2642-9698-CB5D6E8EE828}" srcOrd="0" destOrd="0" parTransId="{ECD1E7A4-9C74-324F-BE89-A634BB14EBC2}" sibTransId="{D8748D57-8F0E-9A41-8F3F-7C81C0B6C761}"/>
    <dgm:cxn modelId="{F25F8967-7342-8B44-BB37-F1F3C9D6CFC1}" type="presOf" srcId="{D1EB3078-175D-E244-A0E9-1B277B402FF1}" destId="{CF7F19D4-2DE2-2B4A-86F9-4D5B897A3EB2}" srcOrd="0" destOrd="0" presId="urn:microsoft.com/office/officeart/2009/layout/CirclePictureHierarchy"/>
    <dgm:cxn modelId="{7FEE2368-B628-BF41-9B5F-2636B2A4269B}" type="presOf" srcId="{983AACDA-0D86-B845-827E-EF7065941B91}" destId="{DD2856CE-F559-4046-955B-B41386A8AD60}" srcOrd="0" destOrd="0" presId="urn:microsoft.com/office/officeart/2009/layout/CirclePictureHierarchy"/>
    <dgm:cxn modelId="{C2C14B75-B2CA-2E4D-BBC1-A7EE764EE699}" type="presOf" srcId="{C5627E0C-FF01-1347-91C8-9FA3A257F95E}" destId="{FE9B947A-59C9-C143-ADD6-C8170C6E65BB}" srcOrd="0" destOrd="0" presId="urn:microsoft.com/office/officeart/2009/layout/CirclePictureHierarchy"/>
    <dgm:cxn modelId="{1E789976-300D-1A45-AACF-4A6BF9EE77D5}" type="presOf" srcId="{5F5B4D12-FF03-9E4C-A312-1AF853A95748}" destId="{622C5DCB-A32E-A24A-99D3-BF7ECBC0BE9F}" srcOrd="0" destOrd="0" presId="urn:microsoft.com/office/officeart/2009/layout/CirclePictureHierarchy"/>
    <dgm:cxn modelId="{935F7684-70C0-7743-8565-9D588AEFDBBE}" type="presOf" srcId="{B39EA1D9-2032-6849-A7D9-F9482CA3170E}" destId="{D73EE1BC-D17C-A348-B599-9886598C5546}" srcOrd="0" destOrd="0" presId="urn:microsoft.com/office/officeart/2009/layout/CirclePictureHierarchy"/>
    <dgm:cxn modelId="{10B63E8D-4F3A-B446-9457-230A7725E607}" type="presOf" srcId="{23B0FAE4-9895-AC46-BF73-AD144F506637}" destId="{EB6032AE-B31D-374B-BD33-41197D76729E}" srcOrd="0" destOrd="0" presId="urn:microsoft.com/office/officeart/2009/layout/CirclePictureHierarchy"/>
    <dgm:cxn modelId="{21C47C94-AD8D-A040-84F8-A7DA7F6079C4}" type="presOf" srcId="{32852029-6CE8-B547-84F6-3DF0DDA32927}" destId="{0EFC958C-7DAE-904A-85DD-E7F8C8D57031}" srcOrd="0" destOrd="0" presId="urn:microsoft.com/office/officeart/2009/layout/CirclePictureHierarchy"/>
    <dgm:cxn modelId="{421AF097-3078-794C-A702-95E35D3D9C16}" type="presOf" srcId="{C8574F8D-6D38-1145-899D-0A902B63BA8E}" destId="{A877EF4D-3CE4-C343-8874-652076790C0F}" srcOrd="0" destOrd="0" presId="urn:microsoft.com/office/officeart/2009/layout/CirclePictureHierarchy"/>
    <dgm:cxn modelId="{F6E27D98-F5EE-8949-A7F2-EA401A9FB2D6}" type="presOf" srcId="{9D454D44-B754-DE41-A978-85B1D1BA25E4}" destId="{5FFFF238-28AF-124F-B4FD-62004EB74EAA}" srcOrd="0" destOrd="0" presId="urn:microsoft.com/office/officeart/2009/layout/CirclePictureHierarchy"/>
    <dgm:cxn modelId="{2B56E99A-1B28-504F-8742-F161BF2D4E52}" srcId="{E10043C8-E23F-BE4D-A9E3-6EEE2329B187}" destId="{E93A3A2A-EABF-FA4B-A6E0-3B7D992CF1DE}" srcOrd="1" destOrd="0" parTransId="{ECA44917-1490-254E-878C-F58E776122BC}" sibTransId="{3285F25F-35F5-2B49-92AA-FBDBCD41D932}"/>
    <dgm:cxn modelId="{64DB63A0-FC10-D841-AAEA-F296CF80EABC}" srcId="{C8574F8D-6D38-1145-899D-0A902B63BA8E}" destId="{A237AF1E-BB37-EA41-AA0A-3399D374DAF0}" srcOrd="1" destOrd="0" parTransId="{F494D454-5E78-0C41-957C-D4FE941FCC72}" sibTransId="{26A08102-532E-7140-924E-0B5D37F62732}"/>
    <dgm:cxn modelId="{A645F9A3-546C-E640-941D-C9E70BDB8911}" srcId="{E10043C8-E23F-BE4D-A9E3-6EEE2329B187}" destId="{C8574F8D-6D38-1145-899D-0A902B63BA8E}" srcOrd="0" destOrd="0" parTransId="{C5627E0C-FF01-1347-91C8-9FA3A257F95E}" sibTransId="{C0F51772-9550-7F41-8CB0-D83FDDAAE6B4}"/>
    <dgm:cxn modelId="{2E6A03AB-1DE3-A747-BD67-D3015E7D9EEB}" type="presOf" srcId="{E93A3A2A-EABF-FA4B-A6E0-3B7D992CF1DE}" destId="{5C192907-0CCD-0B43-B144-B49B37BCF48C}" srcOrd="0" destOrd="0" presId="urn:microsoft.com/office/officeart/2009/layout/CirclePictureHierarchy"/>
    <dgm:cxn modelId="{48A496BB-D869-8E40-A65D-A79F32CEB07A}" type="presOf" srcId="{AC47AD07-2B2A-F549-9887-7B8546A4D7C8}" destId="{3E42FBD2-4AC7-504E-A778-55EBB3DF305C}" srcOrd="0" destOrd="0" presId="urn:microsoft.com/office/officeart/2009/layout/CirclePictureHierarchy"/>
    <dgm:cxn modelId="{312D4CBC-6D36-4047-AB1D-4ACC92EA5840}" srcId="{E1A871EE-D5B6-A441-8EC8-0D01B7ABAB32}" destId="{E10043C8-E23F-BE4D-A9E3-6EEE2329B187}" srcOrd="0" destOrd="0" parTransId="{F3740BB5-1B3C-0242-9CFB-C02F838F1E73}" sibTransId="{07AF79F6-3BD2-EE46-A471-532E1185A66D}"/>
    <dgm:cxn modelId="{2F569FCA-E9D1-B943-BD37-D7B19374D43D}" type="presOf" srcId="{A237AF1E-BB37-EA41-AA0A-3399D374DAF0}" destId="{23AAD789-D8A8-624F-84A1-6ECB3673FC02}" srcOrd="0" destOrd="0" presId="urn:microsoft.com/office/officeart/2009/layout/CirclePictureHierarchy"/>
    <dgm:cxn modelId="{CC0948DC-3FCE-6B46-AE26-5D4535F21076}" type="presOf" srcId="{ECA44917-1490-254E-878C-F58E776122BC}" destId="{D4C42722-8849-BA40-964C-8E6B5C807806}" srcOrd="0" destOrd="0" presId="urn:microsoft.com/office/officeart/2009/layout/CirclePictureHierarchy"/>
    <dgm:cxn modelId="{BDB18EDC-18FD-FB49-A7B0-E514A3770B72}" type="presOf" srcId="{E10043C8-E23F-BE4D-A9E3-6EEE2329B187}" destId="{05C91F30-CF2C-E54D-B267-ADFBA3F7513C}" srcOrd="0" destOrd="0" presId="urn:microsoft.com/office/officeart/2009/layout/CirclePictureHierarchy"/>
    <dgm:cxn modelId="{350320E1-EEE7-174F-8CA5-148B60412D91}" srcId="{E93A3A2A-EABF-FA4B-A6E0-3B7D992CF1DE}" destId="{983AACDA-0D86-B845-827E-EF7065941B91}" srcOrd="0" destOrd="0" parTransId="{B39EA1D9-2032-6849-A7D9-F9482CA3170E}" sibTransId="{2ED253C6-632C-C74C-9937-73B36EB3B156}"/>
    <dgm:cxn modelId="{29C77DF1-20EA-F640-A002-E6C606A993BF}" type="presOf" srcId="{FF35C8AF-D72A-A648-98D6-95F858D1030B}" destId="{6FA232C0-9626-2247-8885-E6E0E9415028}" srcOrd="0" destOrd="0" presId="urn:microsoft.com/office/officeart/2009/layout/CirclePictureHierarchy"/>
    <dgm:cxn modelId="{DCFA35F8-555A-0342-9C58-8CC041A30120}" type="presOf" srcId="{F494D454-5E78-0C41-957C-D4FE941FCC72}" destId="{3A5E2705-9426-F44E-ADEF-EFA4C5D8AE98}" srcOrd="0" destOrd="0" presId="urn:microsoft.com/office/officeart/2009/layout/CirclePictureHierarchy"/>
    <dgm:cxn modelId="{37C6D4FB-54A2-9745-8573-D1A4E42B546A}" type="presOf" srcId="{E1A871EE-D5B6-A441-8EC8-0D01B7ABAB32}" destId="{122BB225-F60A-6647-9F75-EF1688B1ED05}" srcOrd="0" destOrd="0" presId="urn:microsoft.com/office/officeart/2009/layout/CirclePictureHierarchy"/>
    <dgm:cxn modelId="{FA381A90-8759-BD43-8757-B3AAD3BE6BB7}" type="presParOf" srcId="{122BB225-F60A-6647-9F75-EF1688B1ED05}" destId="{D416FD31-6590-394F-BD53-A55A1A3D076A}" srcOrd="0" destOrd="0" presId="urn:microsoft.com/office/officeart/2009/layout/CirclePictureHierarchy"/>
    <dgm:cxn modelId="{2CB86587-F9D5-234D-B872-000F9A2BCBA0}" type="presParOf" srcId="{D416FD31-6590-394F-BD53-A55A1A3D076A}" destId="{52BCF59C-D906-9A43-B99F-8D5256DFD878}" srcOrd="0" destOrd="0" presId="urn:microsoft.com/office/officeart/2009/layout/CirclePictureHierarchy"/>
    <dgm:cxn modelId="{D91F9B8A-C4B8-1448-A77B-F274B8EB49E5}" type="presParOf" srcId="{52BCF59C-D906-9A43-B99F-8D5256DFD878}" destId="{638DED1B-3E3D-8F4A-9660-240D6947F925}" srcOrd="0" destOrd="0" presId="urn:microsoft.com/office/officeart/2009/layout/CirclePictureHierarchy"/>
    <dgm:cxn modelId="{7B44D04C-C5E3-AE4E-8212-E6F64DBC366E}" type="presParOf" srcId="{52BCF59C-D906-9A43-B99F-8D5256DFD878}" destId="{05C91F30-CF2C-E54D-B267-ADFBA3F7513C}" srcOrd="1" destOrd="0" presId="urn:microsoft.com/office/officeart/2009/layout/CirclePictureHierarchy"/>
    <dgm:cxn modelId="{4424BC27-75A4-0F47-9840-37581443EC23}" type="presParOf" srcId="{D416FD31-6590-394F-BD53-A55A1A3D076A}" destId="{452DB22A-6A42-C846-924C-2F365871BBD8}" srcOrd="1" destOrd="0" presId="urn:microsoft.com/office/officeart/2009/layout/CirclePictureHierarchy"/>
    <dgm:cxn modelId="{D2CDFC19-036C-4841-8DE3-F9D5654C9C6E}" type="presParOf" srcId="{452DB22A-6A42-C846-924C-2F365871BBD8}" destId="{FE9B947A-59C9-C143-ADD6-C8170C6E65BB}" srcOrd="0" destOrd="0" presId="urn:microsoft.com/office/officeart/2009/layout/CirclePictureHierarchy"/>
    <dgm:cxn modelId="{27986318-8C54-FE45-AE07-E7720CF079BF}" type="presParOf" srcId="{452DB22A-6A42-C846-924C-2F365871BBD8}" destId="{0C6EB119-4B06-6447-8053-5E72F700F9DE}" srcOrd="1" destOrd="0" presId="urn:microsoft.com/office/officeart/2009/layout/CirclePictureHierarchy"/>
    <dgm:cxn modelId="{3DFAE66A-9B19-284A-838B-45B5B95D6447}" type="presParOf" srcId="{0C6EB119-4B06-6447-8053-5E72F700F9DE}" destId="{5297880C-F3A1-F049-AB96-1E255879EF6F}" srcOrd="0" destOrd="0" presId="urn:microsoft.com/office/officeart/2009/layout/CirclePictureHierarchy"/>
    <dgm:cxn modelId="{FC4F9C6D-52C3-2E46-80B8-157FBE3DC65C}" type="presParOf" srcId="{5297880C-F3A1-F049-AB96-1E255879EF6F}" destId="{C0926DDF-09AB-AA4E-8B73-F56487CB7A44}" srcOrd="0" destOrd="0" presId="urn:microsoft.com/office/officeart/2009/layout/CirclePictureHierarchy"/>
    <dgm:cxn modelId="{9B75A534-F68D-A248-8F5E-41FC14B2D051}" type="presParOf" srcId="{5297880C-F3A1-F049-AB96-1E255879EF6F}" destId="{A877EF4D-3CE4-C343-8874-652076790C0F}" srcOrd="1" destOrd="0" presId="urn:microsoft.com/office/officeart/2009/layout/CirclePictureHierarchy"/>
    <dgm:cxn modelId="{F1D2122C-B267-E94B-BE25-3798BA32D314}" type="presParOf" srcId="{0C6EB119-4B06-6447-8053-5E72F700F9DE}" destId="{84811689-CEB8-7447-9D6B-BBD5F43A0C7F}" srcOrd="1" destOrd="0" presId="urn:microsoft.com/office/officeart/2009/layout/CirclePictureHierarchy"/>
    <dgm:cxn modelId="{94485AC0-8604-3C4A-90F4-F028A1792D07}" type="presParOf" srcId="{84811689-CEB8-7447-9D6B-BBD5F43A0C7F}" destId="{0ECE867E-79E3-4D41-BBBF-627AC7BBDC3C}" srcOrd="0" destOrd="0" presId="urn:microsoft.com/office/officeart/2009/layout/CirclePictureHierarchy"/>
    <dgm:cxn modelId="{8C438431-C48B-D745-AEB3-213BFC779CD0}" type="presParOf" srcId="{84811689-CEB8-7447-9D6B-BBD5F43A0C7F}" destId="{47DD98EE-9A21-3944-AD62-57E19AA92046}" srcOrd="1" destOrd="0" presId="urn:microsoft.com/office/officeart/2009/layout/CirclePictureHierarchy"/>
    <dgm:cxn modelId="{B190F2A1-B58D-3E43-B702-80DC7A9FB760}" type="presParOf" srcId="{47DD98EE-9A21-3944-AD62-57E19AA92046}" destId="{47AC97C1-591E-D641-A7D7-F1BF40B9ED99}" srcOrd="0" destOrd="0" presId="urn:microsoft.com/office/officeart/2009/layout/CirclePictureHierarchy"/>
    <dgm:cxn modelId="{0D3EF51E-34EB-6C4E-B336-CCCE604B48B4}" type="presParOf" srcId="{47AC97C1-591E-D641-A7D7-F1BF40B9ED99}" destId="{3706579F-A10A-DC48-A201-AC005637AD42}" srcOrd="0" destOrd="0" presId="urn:microsoft.com/office/officeart/2009/layout/CirclePictureHierarchy"/>
    <dgm:cxn modelId="{24CBE251-3369-DC44-BB67-071DD770E39B}" type="presParOf" srcId="{47AC97C1-591E-D641-A7D7-F1BF40B9ED99}" destId="{003AFF7E-7B8C-9142-916C-C4CF99FFF37E}" srcOrd="1" destOrd="0" presId="urn:microsoft.com/office/officeart/2009/layout/CirclePictureHierarchy"/>
    <dgm:cxn modelId="{BDCB0477-6E49-C544-915A-37AF29EB9035}" type="presParOf" srcId="{47DD98EE-9A21-3944-AD62-57E19AA92046}" destId="{75EAAD1B-4AFE-A143-A888-DEC43DE23D6E}" srcOrd="1" destOrd="0" presId="urn:microsoft.com/office/officeart/2009/layout/CirclePictureHierarchy"/>
    <dgm:cxn modelId="{44C15772-93C3-5347-91C6-947AB058202B}" type="presParOf" srcId="{75EAAD1B-4AFE-A143-A888-DEC43DE23D6E}" destId="{3E42FBD2-4AC7-504E-A778-55EBB3DF305C}" srcOrd="0" destOrd="0" presId="urn:microsoft.com/office/officeart/2009/layout/CirclePictureHierarchy"/>
    <dgm:cxn modelId="{A02B5038-54C4-4C45-A57A-546D9309651A}" type="presParOf" srcId="{75EAAD1B-4AFE-A143-A888-DEC43DE23D6E}" destId="{D924FA75-E198-794D-971F-81CDB912804B}" srcOrd="1" destOrd="0" presId="urn:microsoft.com/office/officeart/2009/layout/CirclePictureHierarchy"/>
    <dgm:cxn modelId="{6A05F77F-AFF0-0546-A059-981E49F13801}" type="presParOf" srcId="{D924FA75-E198-794D-971F-81CDB912804B}" destId="{41D47CB3-A992-3C43-99D8-916734DDE21C}" srcOrd="0" destOrd="0" presId="urn:microsoft.com/office/officeart/2009/layout/CirclePictureHierarchy"/>
    <dgm:cxn modelId="{999CB984-E5DD-F04B-9BF8-CDC2F0360E7A}" type="presParOf" srcId="{41D47CB3-A992-3C43-99D8-916734DDE21C}" destId="{B558B97A-F95B-F948-AEF1-4457AFF92FB3}" srcOrd="0" destOrd="0" presId="urn:microsoft.com/office/officeart/2009/layout/CirclePictureHierarchy"/>
    <dgm:cxn modelId="{9B2838AD-5F25-A147-823C-6D7F78CA2440}" type="presParOf" srcId="{41D47CB3-A992-3C43-99D8-916734DDE21C}" destId="{CF7F19D4-2DE2-2B4A-86F9-4D5B897A3EB2}" srcOrd="1" destOrd="0" presId="urn:microsoft.com/office/officeart/2009/layout/CirclePictureHierarchy"/>
    <dgm:cxn modelId="{F287D1D4-BA55-B54E-A469-88DE53EB97F8}" type="presParOf" srcId="{D924FA75-E198-794D-971F-81CDB912804B}" destId="{15ACFAA4-673F-594A-8275-989DC81F6712}" srcOrd="1" destOrd="0" presId="urn:microsoft.com/office/officeart/2009/layout/CirclePictureHierarchy"/>
    <dgm:cxn modelId="{3AE044E2-5E49-034E-B56C-76F8341A562E}" type="presParOf" srcId="{84811689-CEB8-7447-9D6B-BBD5F43A0C7F}" destId="{3A5E2705-9426-F44E-ADEF-EFA4C5D8AE98}" srcOrd="2" destOrd="0" presId="urn:microsoft.com/office/officeart/2009/layout/CirclePictureHierarchy"/>
    <dgm:cxn modelId="{307D5E7A-9E92-F64A-BA3E-D3A9A0C03559}" type="presParOf" srcId="{84811689-CEB8-7447-9D6B-BBD5F43A0C7F}" destId="{83090C85-EBC7-4C43-83F5-B246CFE7624E}" srcOrd="3" destOrd="0" presId="urn:microsoft.com/office/officeart/2009/layout/CirclePictureHierarchy"/>
    <dgm:cxn modelId="{18B6EE4F-EE9A-754A-AE1E-BA46BBC653CE}" type="presParOf" srcId="{83090C85-EBC7-4C43-83F5-B246CFE7624E}" destId="{4A99EF77-C58B-634F-8876-A5E18B8811F4}" srcOrd="0" destOrd="0" presId="urn:microsoft.com/office/officeart/2009/layout/CirclePictureHierarchy"/>
    <dgm:cxn modelId="{50D9A6FB-5305-6E4E-8411-72E4A53C20CE}" type="presParOf" srcId="{4A99EF77-C58B-634F-8876-A5E18B8811F4}" destId="{E5313CC7-2514-8244-A00B-2C944DE24FAA}" srcOrd="0" destOrd="0" presId="urn:microsoft.com/office/officeart/2009/layout/CirclePictureHierarchy"/>
    <dgm:cxn modelId="{6643F56E-70D0-174D-8723-3F345A944701}" type="presParOf" srcId="{4A99EF77-C58B-634F-8876-A5E18B8811F4}" destId="{23AAD789-D8A8-624F-84A1-6ECB3673FC02}" srcOrd="1" destOrd="0" presId="urn:microsoft.com/office/officeart/2009/layout/CirclePictureHierarchy"/>
    <dgm:cxn modelId="{DC7DE959-C224-1A4C-B640-C0E51746F305}" type="presParOf" srcId="{83090C85-EBC7-4C43-83F5-B246CFE7624E}" destId="{2937A941-0B57-D245-9D52-CF170804F302}" srcOrd="1" destOrd="0" presId="urn:microsoft.com/office/officeart/2009/layout/CirclePictureHierarchy"/>
    <dgm:cxn modelId="{258760D1-571D-2441-8F0C-088697DDE107}" type="presParOf" srcId="{452DB22A-6A42-C846-924C-2F365871BBD8}" destId="{D4C42722-8849-BA40-964C-8E6B5C807806}" srcOrd="2" destOrd="0" presId="urn:microsoft.com/office/officeart/2009/layout/CirclePictureHierarchy"/>
    <dgm:cxn modelId="{71566EB3-9E59-4B47-9B1A-3F2F8A339322}" type="presParOf" srcId="{452DB22A-6A42-C846-924C-2F365871BBD8}" destId="{E21D88B1-1236-A94D-8D3A-67F444A537C0}" srcOrd="3" destOrd="0" presId="urn:microsoft.com/office/officeart/2009/layout/CirclePictureHierarchy"/>
    <dgm:cxn modelId="{F5CEB9E4-CB03-214A-BE12-78463548D3A5}" type="presParOf" srcId="{E21D88B1-1236-A94D-8D3A-67F444A537C0}" destId="{7BBFEA11-9E02-7047-BAAA-8DD8A6641756}" srcOrd="0" destOrd="0" presId="urn:microsoft.com/office/officeart/2009/layout/CirclePictureHierarchy"/>
    <dgm:cxn modelId="{7131E302-40FF-1747-A213-F599A90476D7}" type="presParOf" srcId="{7BBFEA11-9E02-7047-BAAA-8DD8A6641756}" destId="{4CFC4770-5CE8-2341-9CA2-4BD3BD309A17}" srcOrd="0" destOrd="0" presId="urn:microsoft.com/office/officeart/2009/layout/CirclePictureHierarchy"/>
    <dgm:cxn modelId="{7C228E68-EB29-B449-8EC2-E8388FFF03B7}" type="presParOf" srcId="{7BBFEA11-9E02-7047-BAAA-8DD8A6641756}" destId="{5C192907-0CCD-0B43-B144-B49B37BCF48C}" srcOrd="1" destOrd="0" presId="urn:microsoft.com/office/officeart/2009/layout/CirclePictureHierarchy"/>
    <dgm:cxn modelId="{383CB65D-9C19-0F40-B94C-2BFB62EB6DA9}" type="presParOf" srcId="{E21D88B1-1236-A94D-8D3A-67F444A537C0}" destId="{74D7CB8A-72D7-6B47-904D-F128DF8A9BA0}" srcOrd="1" destOrd="0" presId="urn:microsoft.com/office/officeart/2009/layout/CirclePictureHierarchy"/>
    <dgm:cxn modelId="{C212F7C3-4F83-C74E-AB55-B41E73B371D9}" type="presParOf" srcId="{74D7CB8A-72D7-6B47-904D-F128DF8A9BA0}" destId="{D73EE1BC-D17C-A348-B599-9886598C5546}" srcOrd="0" destOrd="0" presId="urn:microsoft.com/office/officeart/2009/layout/CirclePictureHierarchy"/>
    <dgm:cxn modelId="{AD4BBEF6-95E7-074C-A6DF-D067E96CE64F}" type="presParOf" srcId="{74D7CB8A-72D7-6B47-904D-F128DF8A9BA0}" destId="{5AF29C2D-8132-9C4F-B059-CE4CA6FA66CE}" srcOrd="1" destOrd="0" presId="urn:microsoft.com/office/officeart/2009/layout/CirclePictureHierarchy"/>
    <dgm:cxn modelId="{E50B6827-C203-DA46-9322-FA5724CE4996}" type="presParOf" srcId="{5AF29C2D-8132-9C4F-B059-CE4CA6FA66CE}" destId="{98CFA1BD-9E24-DD47-8E0C-D02B2704786E}" srcOrd="0" destOrd="0" presId="urn:microsoft.com/office/officeart/2009/layout/CirclePictureHierarchy"/>
    <dgm:cxn modelId="{1530BA53-36CA-7C41-8980-805191CA96D9}" type="presParOf" srcId="{98CFA1BD-9E24-DD47-8E0C-D02B2704786E}" destId="{A230591E-BBA9-0342-A5A2-78E6352CBBC8}" srcOrd="0" destOrd="0" presId="urn:microsoft.com/office/officeart/2009/layout/CirclePictureHierarchy"/>
    <dgm:cxn modelId="{7B68B7C1-5FC2-F34F-9814-5FB5785ACA16}" type="presParOf" srcId="{98CFA1BD-9E24-DD47-8E0C-D02B2704786E}" destId="{DD2856CE-F559-4046-955B-B41386A8AD60}" srcOrd="1" destOrd="0" presId="urn:microsoft.com/office/officeart/2009/layout/CirclePictureHierarchy"/>
    <dgm:cxn modelId="{F4367D13-1846-C74B-ADB8-E9A9B28FF62B}" type="presParOf" srcId="{5AF29C2D-8132-9C4F-B059-CE4CA6FA66CE}" destId="{7BE72C22-B627-AE48-AC9F-6D1421D0CADD}" srcOrd="1" destOrd="0" presId="urn:microsoft.com/office/officeart/2009/layout/CirclePictureHierarchy"/>
    <dgm:cxn modelId="{AD22EFCF-E725-C64D-B5A8-691049A93860}" type="presParOf" srcId="{7BE72C22-B627-AE48-AC9F-6D1421D0CADD}" destId="{622C5DCB-A32E-A24A-99D3-BF7ECBC0BE9F}" srcOrd="0" destOrd="0" presId="urn:microsoft.com/office/officeart/2009/layout/CirclePictureHierarchy"/>
    <dgm:cxn modelId="{33D93ED2-E013-2B49-BC42-41161FEDD5CF}" type="presParOf" srcId="{7BE72C22-B627-AE48-AC9F-6D1421D0CADD}" destId="{F3F7E037-BA8C-5547-8B2E-9E6C34CA1F0C}" srcOrd="1" destOrd="0" presId="urn:microsoft.com/office/officeart/2009/layout/CirclePictureHierarchy"/>
    <dgm:cxn modelId="{6A23C990-AE40-634B-9D89-DA48318C099F}" type="presParOf" srcId="{F3F7E037-BA8C-5547-8B2E-9E6C34CA1F0C}" destId="{DBB57005-3C9A-F64D-9F5C-7987BE430E12}" srcOrd="0" destOrd="0" presId="urn:microsoft.com/office/officeart/2009/layout/CirclePictureHierarchy"/>
    <dgm:cxn modelId="{C90C2960-EDF8-574F-80E1-EE94F7B74E9A}" type="presParOf" srcId="{DBB57005-3C9A-F64D-9F5C-7987BE430E12}" destId="{FD3F1A0C-F882-784E-93B8-83421295486B}" srcOrd="0" destOrd="0" presId="urn:microsoft.com/office/officeart/2009/layout/CirclePictureHierarchy"/>
    <dgm:cxn modelId="{D9E8BA91-EB72-4B46-8014-FE82871AE0BF}" type="presParOf" srcId="{DBB57005-3C9A-F64D-9F5C-7987BE430E12}" destId="{EB6032AE-B31D-374B-BD33-41197D76729E}" srcOrd="1" destOrd="0" presId="urn:microsoft.com/office/officeart/2009/layout/CirclePictureHierarchy"/>
    <dgm:cxn modelId="{E5993F14-3124-C642-A3FA-B0AA8317F450}" type="presParOf" srcId="{F3F7E037-BA8C-5547-8B2E-9E6C34CA1F0C}" destId="{8DDC7111-B70D-FB49-B5C4-394062DF1AC2}" srcOrd="1" destOrd="0" presId="urn:microsoft.com/office/officeart/2009/layout/CirclePictureHierarchy"/>
    <dgm:cxn modelId="{B0933422-2088-6C41-B321-90E61B136BBD}" type="presParOf" srcId="{7BE72C22-B627-AE48-AC9F-6D1421D0CADD}" destId="{F4243D3E-4008-9D40-9EBA-2B0B13CCC99C}" srcOrd="2" destOrd="0" presId="urn:microsoft.com/office/officeart/2009/layout/CirclePictureHierarchy"/>
    <dgm:cxn modelId="{421B0413-05A7-8449-995F-FD159950991C}" type="presParOf" srcId="{7BE72C22-B627-AE48-AC9F-6D1421D0CADD}" destId="{ACEC3892-CC9D-2D4D-966A-02B689C49BBF}" srcOrd="3" destOrd="0" presId="urn:microsoft.com/office/officeart/2009/layout/CirclePictureHierarchy"/>
    <dgm:cxn modelId="{F284655B-0556-9C4A-9AF7-B3FF3A20E4D2}" type="presParOf" srcId="{ACEC3892-CC9D-2D4D-966A-02B689C49BBF}" destId="{D5B8A2F3-E419-1440-9E0A-0E202D84525A}" srcOrd="0" destOrd="0" presId="urn:microsoft.com/office/officeart/2009/layout/CirclePictureHierarchy"/>
    <dgm:cxn modelId="{5B0E13A4-9A0B-4648-B9CC-4D3059A584B9}" type="presParOf" srcId="{D5B8A2F3-E419-1440-9E0A-0E202D84525A}" destId="{3026B8E0-7D18-194C-95C3-FBA721B51E74}" srcOrd="0" destOrd="0" presId="urn:microsoft.com/office/officeart/2009/layout/CirclePictureHierarchy"/>
    <dgm:cxn modelId="{CD7E2508-37A2-834A-9588-CA4F15337347}" type="presParOf" srcId="{D5B8A2F3-E419-1440-9E0A-0E202D84525A}" destId="{0EFC958C-7DAE-904A-85DD-E7F8C8D57031}" srcOrd="1" destOrd="0" presId="urn:microsoft.com/office/officeart/2009/layout/CirclePictureHierarchy"/>
    <dgm:cxn modelId="{6755BEEA-7D7B-2243-A9AE-8B0B3E062F18}" type="presParOf" srcId="{ACEC3892-CC9D-2D4D-966A-02B689C49BBF}" destId="{F5AE5BC2-9D6F-2D47-9F75-3C30B5E17173}" srcOrd="1" destOrd="0" presId="urn:microsoft.com/office/officeart/2009/layout/CirclePictureHierarchy"/>
    <dgm:cxn modelId="{93E96625-E9F2-A74A-A54E-FC901BABF508}" type="presParOf" srcId="{74D7CB8A-72D7-6B47-904D-F128DF8A9BA0}" destId="{6FA232C0-9626-2247-8885-E6E0E9415028}" srcOrd="2" destOrd="0" presId="urn:microsoft.com/office/officeart/2009/layout/CirclePictureHierarchy"/>
    <dgm:cxn modelId="{A8E1919E-33CF-EE44-94F8-A9D445EEA9E9}" type="presParOf" srcId="{74D7CB8A-72D7-6B47-904D-F128DF8A9BA0}" destId="{BB4A4931-CC2B-1D43-BF4B-AB9507EB0213}" srcOrd="3" destOrd="0" presId="urn:microsoft.com/office/officeart/2009/layout/CirclePictureHierarchy"/>
    <dgm:cxn modelId="{15E03B2C-E895-9E43-AF3C-6E49A0468CC3}" type="presParOf" srcId="{BB4A4931-CC2B-1D43-BF4B-AB9507EB0213}" destId="{0CF5803D-BD57-A942-89B3-7E9550979574}" srcOrd="0" destOrd="0" presId="urn:microsoft.com/office/officeart/2009/layout/CirclePictureHierarchy"/>
    <dgm:cxn modelId="{52CD615C-4904-FD45-BE60-BDF433C2E810}" type="presParOf" srcId="{0CF5803D-BD57-A942-89B3-7E9550979574}" destId="{82C6FFB0-CFD1-524F-A2A2-B376753DD361}" srcOrd="0" destOrd="0" presId="urn:microsoft.com/office/officeart/2009/layout/CirclePictureHierarchy"/>
    <dgm:cxn modelId="{522B3DB8-F678-634D-A168-8DC803936416}" type="presParOf" srcId="{0CF5803D-BD57-A942-89B3-7E9550979574}" destId="{5FFFF238-28AF-124F-B4FD-62004EB74EAA}" srcOrd="1" destOrd="0" presId="urn:microsoft.com/office/officeart/2009/layout/CirclePictureHierarchy"/>
    <dgm:cxn modelId="{CBEB34E1-BF48-5547-A02C-E43094F99E1E}" type="presParOf" srcId="{BB4A4931-CC2B-1D43-BF4B-AB9507EB0213}" destId="{2E12953B-6502-B844-A042-10B287B5EF8B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A232C0-9626-2247-8885-E6E0E9415028}">
      <dsp:nvSpPr>
        <dsp:cNvPr id="0" name=""/>
        <dsp:cNvSpPr/>
      </dsp:nvSpPr>
      <dsp:spPr>
        <a:xfrm>
          <a:off x="7929557" y="3685464"/>
          <a:ext cx="1477760" cy="338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614"/>
              </a:lnTo>
              <a:lnTo>
                <a:pt x="1477760" y="170614"/>
              </a:lnTo>
              <a:lnTo>
                <a:pt x="1477760" y="3385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243D3E-4008-9D40-9EBA-2B0B13CCC99C}">
      <dsp:nvSpPr>
        <dsp:cNvPr id="0" name=""/>
        <dsp:cNvSpPr/>
      </dsp:nvSpPr>
      <dsp:spPr>
        <a:xfrm>
          <a:off x="6451796" y="5098741"/>
          <a:ext cx="1477760" cy="338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614"/>
              </a:lnTo>
              <a:lnTo>
                <a:pt x="1477760" y="170614"/>
              </a:lnTo>
              <a:lnTo>
                <a:pt x="1477760" y="3385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2C5DCB-A32E-A24A-99D3-BF7ECBC0BE9F}">
      <dsp:nvSpPr>
        <dsp:cNvPr id="0" name=""/>
        <dsp:cNvSpPr/>
      </dsp:nvSpPr>
      <dsp:spPr>
        <a:xfrm>
          <a:off x="4974036" y="5098741"/>
          <a:ext cx="1477760" cy="338541"/>
        </a:xfrm>
        <a:custGeom>
          <a:avLst/>
          <a:gdLst/>
          <a:ahLst/>
          <a:cxnLst/>
          <a:rect l="0" t="0" r="0" b="0"/>
          <a:pathLst>
            <a:path>
              <a:moveTo>
                <a:pt x="1477760" y="0"/>
              </a:moveTo>
              <a:lnTo>
                <a:pt x="1477760" y="170614"/>
              </a:lnTo>
              <a:lnTo>
                <a:pt x="0" y="170614"/>
              </a:lnTo>
              <a:lnTo>
                <a:pt x="0" y="3385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3EE1BC-D17C-A348-B599-9886598C5546}">
      <dsp:nvSpPr>
        <dsp:cNvPr id="0" name=""/>
        <dsp:cNvSpPr/>
      </dsp:nvSpPr>
      <dsp:spPr>
        <a:xfrm>
          <a:off x="6451796" y="3685464"/>
          <a:ext cx="1477760" cy="338541"/>
        </a:xfrm>
        <a:custGeom>
          <a:avLst/>
          <a:gdLst/>
          <a:ahLst/>
          <a:cxnLst/>
          <a:rect l="0" t="0" r="0" b="0"/>
          <a:pathLst>
            <a:path>
              <a:moveTo>
                <a:pt x="1477760" y="0"/>
              </a:moveTo>
              <a:lnTo>
                <a:pt x="1477760" y="170614"/>
              </a:lnTo>
              <a:lnTo>
                <a:pt x="0" y="170614"/>
              </a:lnTo>
              <a:lnTo>
                <a:pt x="0" y="3385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42722-8849-BA40-964C-8E6B5C807806}">
      <dsp:nvSpPr>
        <dsp:cNvPr id="0" name=""/>
        <dsp:cNvSpPr/>
      </dsp:nvSpPr>
      <dsp:spPr>
        <a:xfrm>
          <a:off x="4974036" y="2272188"/>
          <a:ext cx="2955521" cy="338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614"/>
              </a:lnTo>
              <a:lnTo>
                <a:pt x="2955521" y="170614"/>
              </a:lnTo>
              <a:lnTo>
                <a:pt x="2955521" y="338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5E2705-9426-F44E-ADEF-EFA4C5D8AE98}">
      <dsp:nvSpPr>
        <dsp:cNvPr id="0" name=""/>
        <dsp:cNvSpPr/>
      </dsp:nvSpPr>
      <dsp:spPr>
        <a:xfrm>
          <a:off x="2018514" y="3685464"/>
          <a:ext cx="1477760" cy="338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614"/>
              </a:lnTo>
              <a:lnTo>
                <a:pt x="1477760" y="170614"/>
              </a:lnTo>
              <a:lnTo>
                <a:pt x="1477760" y="3385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42FBD2-4AC7-504E-A778-55EBB3DF305C}">
      <dsp:nvSpPr>
        <dsp:cNvPr id="0" name=""/>
        <dsp:cNvSpPr/>
      </dsp:nvSpPr>
      <dsp:spPr>
        <a:xfrm>
          <a:off x="495034" y="5098741"/>
          <a:ext cx="91440" cy="3385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85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CE867E-79E3-4D41-BBBF-627AC7BBDC3C}">
      <dsp:nvSpPr>
        <dsp:cNvPr id="0" name=""/>
        <dsp:cNvSpPr/>
      </dsp:nvSpPr>
      <dsp:spPr>
        <a:xfrm>
          <a:off x="540754" y="3685464"/>
          <a:ext cx="1477760" cy="338541"/>
        </a:xfrm>
        <a:custGeom>
          <a:avLst/>
          <a:gdLst/>
          <a:ahLst/>
          <a:cxnLst/>
          <a:rect l="0" t="0" r="0" b="0"/>
          <a:pathLst>
            <a:path>
              <a:moveTo>
                <a:pt x="1477760" y="0"/>
              </a:moveTo>
              <a:lnTo>
                <a:pt x="1477760" y="170614"/>
              </a:lnTo>
              <a:lnTo>
                <a:pt x="0" y="170614"/>
              </a:lnTo>
              <a:lnTo>
                <a:pt x="0" y="3385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9B947A-59C9-C143-ADD6-C8170C6E65BB}">
      <dsp:nvSpPr>
        <dsp:cNvPr id="0" name=""/>
        <dsp:cNvSpPr/>
      </dsp:nvSpPr>
      <dsp:spPr>
        <a:xfrm>
          <a:off x="2018514" y="2272188"/>
          <a:ext cx="2955521" cy="338541"/>
        </a:xfrm>
        <a:custGeom>
          <a:avLst/>
          <a:gdLst/>
          <a:ahLst/>
          <a:cxnLst/>
          <a:rect l="0" t="0" r="0" b="0"/>
          <a:pathLst>
            <a:path>
              <a:moveTo>
                <a:pt x="2955521" y="0"/>
              </a:moveTo>
              <a:lnTo>
                <a:pt x="2955521" y="170614"/>
              </a:lnTo>
              <a:lnTo>
                <a:pt x="0" y="170614"/>
              </a:lnTo>
              <a:lnTo>
                <a:pt x="0" y="338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DED1B-3E3D-8F4A-9660-240D6947F925}">
      <dsp:nvSpPr>
        <dsp:cNvPr id="0" name=""/>
        <dsp:cNvSpPr/>
      </dsp:nvSpPr>
      <dsp:spPr>
        <a:xfrm>
          <a:off x="4436668" y="1197453"/>
          <a:ext cx="1074735" cy="107473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C91F30-CF2C-E54D-B267-ADFBA3F7513C}">
      <dsp:nvSpPr>
        <dsp:cNvPr id="0" name=""/>
        <dsp:cNvSpPr/>
      </dsp:nvSpPr>
      <dsp:spPr>
        <a:xfrm>
          <a:off x="5511403" y="1194766"/>
          <a:ext cx="1612102" cy="1074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Clinique du Lac</a:t>
          </a:r>
        </a:p>
      </dsp:txBody>
      <dsp:txXfrm>
        <a:off x="5511403" y="1194766"/>
        <a:ext cx="1612102" cy="1074735"/>
      </dsp:txXfrm>
    </dsp:sp>
    <dsp:sp modelId="{C0926DDF-09AB-AA4E-8B73-F56487CB7A44}">
      <dsp:nvSpPr>
        <dsp:cNvPr id="0" name=""/>
        <dsp:cNvSpPr/>
      </dsp:nvSpPr>
      <dsp:spPr>
        <a:xfrm>
          <a:off x="1481147" y="2610729"/>
          <a:ext cx="1074735" cy="107473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7EF4D-3CE4-C343-8874-652076790C0F}">
      <dsp:nvSpPr>
        <dsp:cNvPr id="0" name=""/>
        <dsp:cNvSpPr/>
      </dsp:nvSpPr>
      <dsp:spPr>
        <a:xfrm>
          <a:off x="2555882" y="2608042"/>
          <a:ext cx="1612102" cy="1074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Orthopédie</a:t>
          </a:r>
        </a:p>
      </dsp:txBody>
      <dsp:txXfrm>
        <a:off x="2555882" y="2608042"/>
        <a:ext cx="1612102" cy="1074735"/>
      </dsp:txXfrm>
    </dsp:sp>
    <dsp:sp modelId="{3706579F-A10A-DC48-A201-AC005637AD42}">
      <dsp:nvSpPr>
        <dsp:cNvPr id="0" name=""/>
        <dsp:cNvSpPr/>
      </dsp:nvSpPr>
      <dsp:spPr>
        <a:xfrm>
          <a:off x="3386" y="4024006"/>
          <a:ext cx="1074735" cy="107473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3AFF7E-7B8C-9142-916C-C4CF99FFF37E}">
      <dsp:nvSpPr>
        <dsp:cNvPr id="0" name=""/>
        <dsp:cNvSpPr/>
      </dsp:nvSpPr>
      <dsp:spPr>
        <a:xfrm>
          <a:off x="1078121" y="4021319"/>
          <a:ext cx="1612102" cy="1074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Prof A</a:t>
          </a:r>
        </a:p>
      </dsp:txBody>
      <dsp:txXfrm>
        <a:off x="1078121" y="4021319"/>
        <a:ext cx="1612102" cy="1074735"/>
      </dsp:txXfrm>
    </dsp:sp>
    <dsp:sp modelId="{B558B97A-F95B-F948-AEF1-4457AFF92FB3}">
      <dsp:nvSpPr>
        <dsp:cNvPr id="0" name=""/>
        <dsp:cNvSpPr/>
      </dsp:nvSpPr>
      <dsp:spPr>
        <a:xfrm>
          <a:off x="3386" y="5437282"/>
          <a:ext cx="1074735" cy="107473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F19D4-2DE2-2B4A-86F9-4D5B897A3EB2}">
      <dsp:nvSpPr>
        <dsp:cNvPr id="0" name=""/>
        <dsp:cNvSpPr/>
      </dsp:nvSpPr>
      <dsp:spPr>
        <a:xfrm>
          <a:off x="1078121" y="5434595"/>
          <a:ext cx="1612102" cy="1074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Auxiliaire 1</a:t>
          </a:r>
        </a:p>
      </dsp:txBody>
      <dsp:txXfrm>
        <a:off x="1078121" y="5434595"/>
        <a:ext cx="1612102" cy="1074735"/>
      </dsp:txXfrm>
    </dsp:sp>
    <dsp:sp modelId="{E5313CC7-2514-8244-A00B-2C944DE24FAA}">
      <dsp:nvSpPr>
        <dsp:cNvPr id="0" name=""/>
        <dsp:cNvSpPr/>
      </dsp:nvSpPr>
      <dsp:spPr>
        <a:xfrm>
          <a:off x="2958908" y="4024006"/>
          <a:ext cx="1074735" cy="107473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AAD789-D8A8-624F-84A1-6ECB3673FC02}">
      <dsp:nvSpPr>
        <dsp:cNvPr id="0" name=""/>
        <dsp:cNvSpPr/>
      </dsp:nvSpPr>
      <dsp:spPr>
        <a:xfrm>
          <a:off x="4033643" y="4021319"/>
          <a:ext cx="1612102" cy="1074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Prof B</a:t>
          </a:r>
        </a:p>
      </dsp:txBody>
      <dsp:txXfrm>
        <a:off x="4033643" y="4021319"/>
        <a:ext cx="1612102" cy="1074735"/>
      </dsp:txXfrm>
    </dsp:sp>
    <dsp:sp modelId="{4CFC4770-5CE8-2341-9CA2-4BD3BD309A17}">
      <dsp:nvSpPr>
        <dsp:cNvPr id="0" name=""/>
        <dsp:cNvSpPr/>
      </dsp:nvSpPr>
      <dsp:spPr>
        <a:xfrm>
          <a:off x="7392190" y="2610729"/>
          <a:ext cx="1074735" cy="1074735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92907-0CCD-0B43-B144-B49B37BCF48C}">
      <dsp:nvSpPr>
        <dsp:cNvPr id="0" name=""/>
        <dsp:cNvSpPr/>
      </dsp:nvSpPr>
      <dsp:spPr>
        <a:xfrm>
          <a:off x="8466925" y="2608042"/>
          <a:ext cx="1612102" cy="1074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Ophtalmologie</a:t>
          </a:r>
        </a:p>
      </dsp:txBody>
      <dsp:txXfrm>
        <a:off x="8466925" y="2608042"/>
        <a:ext cx="1612102" cy="1074735"/>
      </dsp:txXfrm>
    </dsp:sp>
    <dsp:sp modelId="{A230591E-BBA9-0342-A5A2-78E6352CBBC8}">
      <dsp:nvSpPr>
        <dsp:cNvPr id="0" name=""/>
        <dsp:cNvSpPr/>
      </dsp:nvSpPr>
      <dsp:spPr>
        <a:xfrm>
          <a:off x="5914429" y="4024006"/>
          <a:ext cx="1074735" cy="1074735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2856CE-F559-4046-955B-B41386A8AD60}">
      <dsp:nvSpPr>
        <dsp:cNvPr id="0" name=""/>
        <dsp:cNvSpPr/>
      </dsp:nvSpPr>
      <dsp:spPr>
        <a:xfrm>
          <a:off x="6989164" y="4021319"/>
          <a:ext cx="1612102" cy="1074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Prof C</a:t>
          </a:r>
        </a:p>
      </dsp:txBody>
      <dsp:txXfrm>
        <a:off x="6989164" y="4021319"/>
        <a:ext cx="1612102" cy="1074735"/>
      </dsp:txXfrm>
    </dsp:sp>
    <dsp:sp modelId="{FD3F1A0C-F882-784E-93B8-83421295486B}">
      <dsp:nvSpPr>
        <dsp:cNvPr id="0" name=""/>
        <dsp:cNvSpPr/>
      </dsp:nvSpPr>
      <dsp:spPr>
        <a:xfrm>
          <a:off x="4436668" y="5437282"/>
          <a:ext cx="1074735" cy="1074735"/>
        </a:xfrm>
        <a:prstGeom prst="ellipse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1000" r="-10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6032AE-B31D-374B-BD33-41197D76729E}">
      <dsp:nvSpPr>
        <dsp:cNvPr id="0" name=""/>
        <dsp:cNvSpPr/>
      </dsp:nvSpPr>
      <dsp:spPr>
        <a:xfrm>
          <a:off x="5511403" y="5434595"/>
          <a:ext cx="1612102" cy="1074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Auxiliaire 2</a:t>
          </a:r>
        </a:p>
      </dsp:txBody>
      <dsp:txXfrm>
        <a:off x="5511403" y="5434595"/>
        <a:ext cx="1612102" cy="1074735"/>
      </dsp:txXfrm>
    </dsp:sp>
    <dsp:sp modelId="{3026B8E0-7D18-194C-95C3-FBA721B51E74}">
      <dsp:nvSpPr>
        <dsp:cNvPr id="0" name=""/>
        <dsp:cNvSpPr/>
      </dsp:nvSpPr>
      <dsp:spPr>
        <a:xfrm>
          <a:off x="7392190" y="5437282"/>
          <a:ext cx="1074735" cy="1074735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FC958C-7DAE-904A-85DD-E7F8C8D57031}">
      <dsp:nvSpPr>
        <dsp:cNvPr id="0" name=""/>
        <dsp:cNvSpPr/>
      </dsp:nvSpPr>
      <dsp:spPr>
        <a:xfrm>
          <a:off x="8466925" y="5434595"/>
          <a:ext cx="1612102" cy="1074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Auxiliaire 3</a:t>
          </a:r>
        </a:p>
      </dsp:txBody>
      <dsp:txXfrm>
        <a:off x="8466925" y="5434595"/>
        <a:ext cx="1612102" cy="1074735"/>
      </dsp:txXfrm>
    </dsp:sp>
    <dsp:sp modelId="{82C6FFB0-CFD1-524F-A2A2-B376753DD361}">
      <dsp:nvSpPr>
        <dsp:cNvPr id="0" name=""/>
        <dsp:cNvSpPr/>
      </dsp:nvSpPr>
      <dsp:spPr>
        <a:xfrm>
          <a:off x="8869950" y="4024006"/>
          <a:ext cx="1074735" cy="1074735"/>
        </a:xfrm>
        <a:prstGeom prst="ellipse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FF238-28AF-124F-B4FD-62004EB74EAA}">
      <dsp:nvSpPr>
        <dsp:cNvPr id="0" name=""/>
        <dsp:cNvSpPr/>
      </dsp:nvSpPr>
      <dsp:spPr>
        <a:xfrm>
          <a:off x="9944685" y="4021319"/>
          <a:ext cx="1612102" cy="1074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Prof D</a:t>
          </a:r>
        </a:p>
      </dsp:txBody>
      <dsp:txXfrm>
        <a:off x="9944685" y="4021319"/>
        <a:ext cx="1612102" cy="1074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À remplacer si possible par l’organisation de l’institution</a:t>
            </a:r>
          </a:p>
        </p:txBody>
      </p:sp>
    </p:spTree>
    <p:extLst>
      <p:ext uri="{BB962C8B-B14F-4D97-AF65-F5344CB8AC3E}">
        <p14:creationId xmlns:p14="http://schemas.microsoft.com/office/powerpoint/2010/main" val="2623949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Expliquer la solution choisie. Ou les deux si l’institution laisse les deux possibilités</a:t>
            </a:r>
          </a:p>
        </p:txBody>
      </p:sp>
    </p:spTree>
    <p:extLst>
      <p:ext uri="{BB962C8B-B14F-4D97-AF65-F5344CB8AC3E}">
        <p14:creationId xmlns:p14="http://schemas.microsoft.com/office/powerpoint/2010/main" val="1631849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Sur le portail ou dans le système primaire selon la solution choisie par l’institution (ou éventuellement les deux)</a:t>
            </a:r>
          </a:p>
        </p:txBody>
      </p:sp>
    </p:spTree>
    <p:extLst>
      <p:ext uri="{BB962C8B-B14F-4D97-AF65-F5344CB8AC3E}">
        <p14:creationId xmlns:p14="http://schemas.microsoft.com/office/powerpoint/2010/main" val="1084947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Sur le portail ou dans le système primaire selon la solution choisie par l’institution (ou éventuellement les deux)</a:t>
            </a:r>
          </a:p>
        </p:txBody>
      </p:sp>
    </p:spTree>
    <p:extLst>
      <p:ext uri="{BB962C8B-B14F-4D97-AF65-F5344CB8AC3E}">
        <p14:creationId xmlns:p14="http://schemas.microsoft.com/office/powerpoint/2010/main" val="4120271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945494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00761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66971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76271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66191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Parler du MIE choisi par l’institution</a:t>
            </a:r>
          </a:p>
        </p:txBody>
      </p:sp>
    </p:spTree>
    <p:extLst>
      <p:ext uri="{BB962C8B-B14F-4D97-AF65-F5344CB8AC3E}">
        <p14:creationId xmlns:p14="http://schemas.microsoft.com/office/powerpoint/2010/main" val="130308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74208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591231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99708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34090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509109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noProof="0" dirty="0"/>
              <a:t>(La FHV est composé de 12 hôpitaux)</a:t>
            </a:r>
          </a:p>
        </p:txBody>
      </p:sp>
    </p:spTree>
    <p:extLst>
      <p:ext uri="{BB962C8B-B14F-4D97-AF65-F5344CB8AC3E}">
        <p14:creationId xmlns:p14="http://schemas.microsoft.com/office/powerpoint/2010/main" val="1257126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AF20589-8E9D-C04D-9F43-288CF4E8AF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076700" cy="2032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424FCA4-5C7C-DB43-9C47-BEE7C5D4D8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311434"/>
            <a:ext cx="17340263" cy="9130732"/>
          </a:xfrm>
          <a:prstGeom prst="rect">
            <a:avLst/>
          </a:prstGeom>
        </p:spPr>
      </p:pic>
      <p:sp>
        <p:nvSpPr>
          <p:cNvPr id="13" name="Texte du titre"/>
          <p:cNvSpPr txBox="1">
            <a:spLocks noGrp="1"/>
          </p:cNvSpPr>
          <p:nvPr>
            <p:ph type="title"/>
          </p:nvPr>
        </p:nvSpPr>
        <p:spPr>
          <a:xfrm>
            <a:off x="727957" y="2143670"/>
            <a:ext cx="15884349" cy="3338018"/>
          </a:xfrm>
          <a:prstGeom prst="rect">
            <a:avLst/>
          </a:prstGeom>
        </p:spPr>
        <p:txBody>
          <a:bodyPr anchor="b"/>
          <a:lstStyle>
            <a:lvl1pPr>
              <a:def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1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92832" y="5891810"/>
            <a:ext cx="15884351" cy="20456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ClrTx/>
              <a:buSzTx/>
              <a:buNone/>
              <a:defRPr sz="3600" b="1">
                <a:solidFill>
                  <a:srgbClr val="FFFFFF"/>
                </a:solidFill>
              </a:defRPr>
            </a:lvl1pPr>
            <a:lvl2pPr marL="0" indent="0" algn="l">
              <a:spcBef>
                <a:spcPts val="0"/>
              </a:spcBef>
              <a:buClrTx/>
              <a:buSzTx/>
              <a:buNone/>
              <a:defRPr sz="3600" b="1">
                <a:solidFill>
                  <a:srgbClr val="FFFFFF"/>
                </a:solidFill>
              </a:defRPr>
            </a:lvl2pPr>
            <a:lvl3pPr marL="0" indent="0" algn="l">
              <a:spcBef>
                <a:spcPts val="0"/>
              </a:spcBef>
              <a:buClrTx/>
              <a:buSzTx/>
              <a:buNone/>
              <a:defRPr sz="3600" b="1">
                <a:solidFill>
                  <a:srgbClr val="FFFFFF"/>
                </a:solidFill>
              </a:defRPr>
            </a:lvl3pPr>
            <a:lvl4pPr marL="0" indent="0" algn="l">
              <a:spcBef>
                <a:spcPts val="0"/>
              </a:spcBef>
              <a:buClrTx/>
              <a:buSzTx/>
              <a:buNone/>
              <a:defRPr sz="3600" b="1">
                <a:solidFill>
                  <a:srgbClr val="FFFFFF"/>
                </a:solidFill>
              </a:defRPr>
            </a:lvl4pPr>
            <a:lvl5pPr marL="0" indent="0" algn="l">
              <a:spcBef>
                <a:spcPts val="0"/>
              </a:spcBef>
              <a:buClrTx/>
              <a:buSzTx/>
              <a:buNone/>
              <a:defRPr sz="36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76288DF3-16A7-0C49-9939-E82B799667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139443" y="8362296"/>
            <a:ext cx="2811608" cy="14014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15F891-12CF-204E-9B41-7FD6216206C1}"/>
              </a:ext>
            </a:extLst>
          </p:cNvPr>
          <p:cNvSpPr/>
          <p:nvPr userDrawn="1"/>
        </p:nvSpPr>
        <p:spPr>
          <a:xfrm>
            <a:off x="0" y="720000"/>
            <a:ext cx="17340263" cy="1440000"/>
          </a:xfrm>
          <a:prstGeom prst="rect">
            <a:avLst/>
          </a:prstGeom>
          <a:solidFill>
            <a:srgbClr val="D5E8F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2" name="Texte niveau 1…"/>
          <p:cNvSpPr txBox="1">
            <a:spLocks noGrp="1"/>
          </p:cNvSpPr>
          <p:nvPr>
            <p:ph type="body" idx="1"/>
          </p:nvPr>
        </p:nvSpPr>
        <p:spPr>
          <a:xfrm>
            <a:off x="1080000" y="2520000"/>
            <a:ext cx="15158444" cy="6099375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25" name="Texte du titre"/>
          <p:cNvSpPr txBox="1">
            <a:spLocks noGrp="1"/>
          </p:cNvSpPr>
          <p:nvPr>
            <p:ph type="title"/>
          </p:nvPr>
        </p:nvSpPr>
        <p:spPr>
          <a:xfrm>
            <a:off x="2520000" y="720000"/>
            <a:ext cx="13765303" cy="1544991"/>
          </a:xfrm>
          <a:prstGeom prst="rect">
            <a:avLst/>
          </a:prstGeom>
        </p:spPr>
        <p:txBody>
          <a:bodyPr/>
          <a:lstStyle>
            <a:lvl1pPr algn="l">
              <a:defRPr sz="6000">
                <a:solidFill>
                  <a:srgbClr val="3B85C6"/>
                </a:solidFill>
              </a:defRPr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080000" y="9000000"/>
            <a:ext cx="436017" cy="348813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‹N°›</a:t>
            </a:fld>
            <a:endParaRPr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4111662-32B9-3146-96F3-88BBD29407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0000" y="360000"/>
            <a:ext cx="732321" cy="732321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558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1270039" y="254000"/>
            <a:ext cx="1480018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Texte</a:t>
            </a:r>
            <a:r>
              <a:rPr dirty="0"/>
              <a:t> du </a:t>
            </a:r>
            <a:r>
              <a:rPr dirty="0" err="1"/>
              <a:t>titre</a:t>
            </a:r>
            <a:endParaRPr dirty="0"/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1270039" y="2590800"/>
            <a:ext cx="14800185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1</a:t>
            </a:r>
          </a:p>
          <a:p>
            <a:pPr lvl="1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2</a:t>
            </a:r>
          </a:p>
          <a:p>
            <a:pPr lvl="2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3</a:t>
            </a:r>
          </a:p>
          <a:p>
            <a:pPr lvl="3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4</a:t>
            </a:r>
          </a:p>
          <a:p>
            <a:pPr lvl="4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448410" y="9296400"/>
            <a:ext cx="434413" cy="34881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p:transition spd="med"/>
  <p:txStyles>
    <p:titleStyle>
      <a:lvl1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>
          <a:srgbClr val="DA732E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>
          <a:srgbClr val="DA732E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>
          <a:srgbClr val="DA732E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>
          <a:srgbClr val="DA732E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>
          <a:srgbClr val="DA732E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>
          <a:srgbClr val="DA732E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>
          <a:srgbClr val="DA732E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>
          <a:srgbClr val="DA732E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>
          <a:srgbClr val="DA732E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px1qxIdDNdE?feature=oembe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IVrsRkEJbE?feature=oembed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8" Type="http://schemas.openxmlformats.org/officeDocument/2006/relationships/image" Target="../media/image45.jpg"/><Relationship Id="rId26" Type="http://schemas.openxmlformats.org/officeDocument/2006/relationships/image" Target="../media/image53.png"/><Relationship Id="rId39" Type="http://schemas.openxmlformats.org/officeDocument/2006/relationships/image" Target="../media/image66.png"/><Relationship Id="rId21" Type="http://schemas.openxmlformats.org/officeDocument/2006/relationships/image" Target="../media/image48.png"/><Relationship Id="rId34" Type="http://schemas.openxmlformats.org/officeDocument/2006/relationships/image" Target="../media/image61.png"/><Relationship Id="rId42" Type="http://schemas.openxmlformats.org/officeDocument/2006/relationships/image" Target="../media/image69.jpg"/><Relationship Id="rId47" Type="http://schemas.openxmlformats.org/officeDocument/2006/relationships/image" Target="../media/image74.svg"/><Relationship Id="rId50" Type="http://schemas.openxmlformats.org/officeDocument/2006/relationships/image" Target="../media/image77.png"/><Relationship Id="rId55" Type="http://schemas.openxmlformats.org/officeDocument/2006/relationships/image" Target="../media/image82.png"/><Relationship Id="rId7" Type="http://schemas.openxmlformats.org/officeDocument/2006/relationships/image" Target="../media/image34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3.png"/><Relationship Id="rId29" Type="http://schemas.openxmlformats.org/officeDocument/2006/relationships/image" Target="../media/image56.png"/><Relationship Id="rId11" Type="http://schemas.openxmlformats.org/officeDocument/2006/relationships/image" Target="../media/image38.svg"/><Relationship Id="rId24" Type="http://schemas.openxmlformats.org/officeDocument/2006/relationships/image" Target="../media/image51.png"/><Relationship Id="rId32" Type="http://schemas.openxmlformats.org/officeDocument/2006/relationships/image" Target="../media/image59.png"/><Relationship Id="rId37" Type="http://schemas.openxmlformats.org/officeDocument/2006/relationships/image" Target="../media/image64.png"/><Relationship Id="rId40" Type="http://schemas.openxmlformats.org/officeDocument/2006/relationships/image" Target="../media/image67.png"/><Relationship Id="rId45" Type="http://schemas.openxmlformats.org/officeDocument/2006/relationships/image" Target="../media/image72.svg"/><Relationship Id="rId53" Type="http://schemas.openxmlformats.org/officeDocument/2006/relationships/image" Target="../media/image80.png"/><Relationship Id="rId58" Type="http://schemas.openxmlformats.org/officeDocument/2006/relationships/image" Target="../media/image85.png"/><Relationship Id="rId5" Type="http://schemas.openxmlformats.org/officeDocument/2006/relationships/image" Target="../media/image32.tiff"/><Relationship Id="rId61" Type="http://schemas.openxmlformats.org/officeDocument/2006/relationships/image" Target="../media/image88.png"/><Relationship Id="rId19" Type="http://schemas.openxmlformats.org/officeDocument/2006/relationships/image" Target="../media/image4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svg"/><Relationship Id="rId30" Type="http://schemas.openxmlformats.org/officeDocument/2006/relationships/image" Target="../media/image57.png"/><Relationship Id="rId35" Type="http://schemas.openxmlformats.org/officeDocument/2006/relationships/image" Target="../media/image62.svg"/><Relationship Id="rId43" Type="http://schemas.openxmlformats.org/officeDocument/2006/relationships/image" Target="../media/image70.jpg"/><Relationship Id="rId48" Type="http://schemas.openxmlformats.org/officeDocument/2006/relationships/image" Target="../media/image75.png"/><Relationship Id="rId56" Type="http://schemas.openxmlformats.org/officeDocument/2006/relationships/image" Target="../media/image83.svg"/><Relationship Id="rId8" Type="http://schemas.openxmlformats.org/officeDocument/2006/relationships/image" Target="../media/image35.png"/><Relationship Id="rId51" Type="http://schemas.openxmlformats.org/officeDocument/2006/relationships/image" Target="../media/image78.png"/><Relationship Id="rId3" Type="http://schemas.openxmlformats.org/officeDocument/2006/relationships/image" Target="../media/image30.jpg"/><Relationship Id="rId12" Type="http://schemas.openxmlformats.org/officeDocument/2006/relationships/image" Target="../media/image39.png"/><Relationship Id="rId17" Type="http://schemas.openxmlformats.org/officeDocument/2006/relationships/image" Target="../media/image44.tif"/><Relationship Id="rId25" Type="http://schemas.openxmlformats.org/officeDocument/2006/relationships/image" Target="../media/image52.jpg"/><Relationship Id="rId33" Type="http://schemas.openxmlformats.org/officeDocument/2006/relationships/image" Target="../media/image60.svg"/><Relationship Id="rId38" Type="http://schemas.openxmlformats.org/officeDocument/2006/relationships/image" Target="../media/image65.png"/><Relationship Id="rId46" Type="http://schemas.openxmlformats.org/officeDocument/2006/relationships/image" Target="../media/image73.png"/><Relationship Id="rId59" Type="http://schemas.openxmlformats.org/officeDocument/2006/relationships/image" Target="../media/image86.png"/><Relationship Id="rId20" Type="http://schemas.openxmlformats.org/officeDocument/2006/relationships/image" Target="../media/image47.png"/><Relationship Id="rId41" Type="http://schemas.openxmlformats.org/officeDocument/2006/relationships/image" Target="../media/image68.jpg"/><Relationship Id="rId54" Type="http://schemas.openxmlformats.org/officeDocument/2006/relationships/image" Target="../media/image8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5" Type="http://schemas.openxmlformats.org/officeDocument/2006/relationships/image" Target="../media/image42.tif"/><Relationship Id="rId23" Type="http://schemas.openxmlformats.org/officeDocument/2006/relationships/image" Target="../media/image50.svg"/><Relationship Id="rId28" Type="http://schemas.openxmlformats.org/officeDocument/2006/relationships/image" Target="../media/image55.png"/><Relationship Id="rId36" Type="http://schemas.openxmlformats.org/officeDocument/2006/relationships/image" Target="../media/image63.jpg"/><Relationship Id="rId49" Type="http://schemas.openxmlformats.org/officeDocument/2006/relationships/image" Target="../media/image76.svg"/><Relationship Id="rId57" Type="http://schemas.openxmlformats.org/officeDocument/2006/relationships/image" Target="../media/image84.png"/><Relationship Id="rId10" Type="http://schemas.openxmlformats.org/officeDocument/2006/relationships/image" Target="../media/image37.png"/><Relationship Id="rId31" Type="http://schemas.openxmlformats.org/officeDocument/2006/relationships/image" Target="../media/image58.svg"/><Relationship Id="rId44" Type="http://schemas.openxmlformats.org/officeDocument/2006/relationships/image" Target="../media/image71.png"/><Relationship Id="rId52" Type="http://schemas.openxmlformats.org/officeDocument/2006/relationships/image" Target="../media/image79.svg"/><Relationship Id="rId60" Type="http://schemas.openxmlformats.org/officeDocument/2006/relationships/image" Target="../media/image87.tiff"/><Relationship Id="rId4" Type="http://schemas.openxmlformats.org/officeDocument/2006/relationships/image" Target="../media/image31.png"/><Relationship Id="rId9" Type="http://schemas.openxmlformats.org/officeDocument/2006/relationships/image" Target="../media/image36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a.ch/utilisation-pro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a.ch/Htdocs/Files/v/5945.pdf/Patients/20210511-Regles-securite.pdf?download=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Vw8Q6U-zI0?feature=oembed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a.ch/assistanc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a.ch/utilisation-pro" TargetMode="External"/><Relationship Id="rId2" Type="http://schemas.openxmlformats.org/officeDocument/2006/relationships/hyperlink" Target="http://www.cara.ch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ossierpatient.ch/" TargetMode="External"/><Relationship Id="rId4" Type="http://schemas.openxmlformats.org/officeDocument/2006/relationships/hyperlink" Target="https://www.cara.ch/Htdocs/Files/v/5908.pdf/Affilies/SG-2020-23_Directive-aux-professionnels-pour-lutil-v1.0.pdf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CH" dirty="0"/>
              <a:t>Formation pour professionnelles et professionnels de santé</a:t>
            </a:r>
            <a:endParaRPr dirty="0"/>
          </a:p>
        </p:txBody>
      </p:sp>
      <p:sp>
        <p:nvSpPr>
          <p:cNvPr id="43" name="Corps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édia en ligne 2" descr="Le dossier électronique du patient (DEP) – Informations pour les professionnels de la santé">
            <a:hlinkClick r:id="" action="ppaction://media"/>
            <a:extLst>
              <a:ext uri="{FF2B5EF4-FFF2-40B4-BE49-F238E27FC236}">
                <a16:creationId xmlns:a16="http://schemas.microsoft.com/office/drawing/2014/main" id="{1D3B55F7-666D-724B-8D74-8B599E66E43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41339" y="1132384"/>
            <a:ext cx="12313368" cy="692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5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886B4BA-6A66-3D48-98D6-86626463F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None/>
            </a:pPr>
            <a:r>
              <a:rPr lang="fr-FR" altLang="fr-FR" b="1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Démarche pour les professionnelles et les professionnels: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</a:pPr>
            <a:endParaRPr lang="fr-FR" altLang="fr-FR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487672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itchFamily="2" charset="2"/>
              <a:buChar char="§"/>
            </a:pP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L’institution doit être affiliée à CARA</a:t>
            </a:r>
          </a:p>
          <a:p>
            <a:pPr marL="487672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itchFamily="2" charset="2"/>
              <a:buChar char="§"/>
            </a:pPr>
            <a:endParaRPr lang="fr-FR" altLang="fr-FR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487672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itchFamily="2" charset="2"/>
              <a:buChar char="§"/>
            </a:pP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L’institution inscrit le professionnel comme utilisateur de la plateforme</a:t>
            </a:r>
          </a:p>
          <a:p>
            <a:pPr marL="487672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itchFamily="2" charset="2"/>
              <a:buChar char="§"/>
            </a:pPr>
            <a:endParaRPr lang="fr-FR" altLang="fr-FR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487672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itchFamily="2" charset="2"/>
              <a:buChar char="§"/>
            </a:pP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Le professionnel obtient un moyen d’identification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424CCDB-0AC8-F049-9212-C2444D37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Le dossier électronique du patient</a:t>
            </a:r>
          </a:p>
        </p:txBody>
      </p:sp>
    </p:spTree>
    <p:extLst>
      <p:ext uri="{BB962C8B-B14F-4D97-AF65-F5344CB8AC3E}">
        <p14:creationId xmlns:p14="http://schemas.microsoft.com/office/powerpoint/2010/main" val="175518985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886B4BA-6A66-3D48-98D6-86626463F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None/>
            </a:pPr>
            <a:r>
              <a:rPr lang="fr-FR" altLang="fr-FR" b="1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Les moyens d’identification électronique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None/>
            </a:pPr>
            <a:endParaRPr lang="fr-FR" altLang="fr-FR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itchFamily="2" charset="2"/>
              <a:buChar char="§"/>
            </a:pP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Clé nécessaire à toutes les utilisatrices et tous les utilisateurs pour accéder à la plateforme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itchFamily="2" charset="2"/>
              <a:buChar char="§"/>
            </a:pPr>
            <a:endParaRPr lang="fr-FR" altLang="fr-FR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itchFamily="2" charset="2"/>
              <a:buChar char="§"/>
            </a:pP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Permet d’identifier de manière unique chaque utilisateur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itchFamily="2" charset="2"/>
              <a:buChar char="§"/>
            </a:pPr>
            <a:endParaRPr lang="fr-FR" altLang="fr-FR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itchFamily="2" charset="2"/>
              <a:buChar char="§"/>
            </a:pP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Fourni par des organisations différentes de CARA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itchFamily="2" charset="2"/>
              <a:buChar char="§"/>
            </a:pPr>
            <a:endParaRPr lang="fr-FR" altLang="fr-FR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itchFamily="2" charset="2"/>
              <a:buChar char="§"/>
            </a:pPr>
            <a:r>
              <a:rPr lang="fr-FR" altLang="fr-FR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MIE choisi par l’institution: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itchFamily="2" charset="2"/>
              <a:buChar char="§"/>
            </a:pPr>
            <a:endParaRPr lang="fr-FR" altLang="fr-FR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itchFamily="2" charset="2"/>
              <a:buChar char="§"/>
            </a:pP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 la première connexion à la plateforme, nécessité de lié son compte CARA avec son MIE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itchFamily="2" charset="2"/>
              <a:buChar char="§"/>
            </a:pPr>
            <a:endParaRPr lang="fr-FR" altLang="fr-FR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itchFamily="2" charset="2"/>
              <a:buChar char="§"/>
            </a:pP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Le MIE peut servir à s’identifier pour d’autres services (ex: cyberadministration)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424CCDB-0AC8-F049-9212-C2444D37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Le dossier électronique du patient</a:t>
            </a:r>
          </a:p>
        </p:txBody>
      </p:sp>
    </p:spTree>
    <p:extLst>
      <p:ext uri="{BB962C8B-B14F-4D97-AF65-F5344CB8AC3E}">
        <p14:creationId xmlns:p14="http://schemas.microsoft.com/office/powerpoint/2010/main" val="203884487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886B4BA-6A66-3D48-98D6-86626463F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None/>
            </a:pPr>
            <a:r>
              <a:rPr lang="fr-CH" altLang="fr-FR" sz="3982" b="1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Contenu</a:t>
            </a:r>
          </a:p>
          <a:p>
            <a:pPr marL="0" indent="0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None/>
            </a:pPr>
            <a:endParaRPr lang="fr-CH" altLang="fr-FR" sz="3982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None/>
            </a:pPr>
            <a:r>
              <a:rPr lang="fr-CH" altLang="fr-FR" sz="3982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Quels documents peuvent être dans le DEP?</a:t>
            </a:r>
          </a:p>
          <a:p>
            <a:pPr marL="0" indent="0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None/>
            </a:pPr>
            <a:endParaRPr lang="fr-CH" altLang="fr-FR" sz="3982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itchFamily="2" charset="2"/>
              <a:buChar char="§"/>
            </a:pPr>
            <a:r>
              <a:rPr lang="fr-CH" altLang="fr-FR" sz="3982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Documents déposés par les professionnelles et professionnels</a:t>
            </a:r>
          </a:p>
          <a:p>
            <a:pPr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itchFamily="2" charset="2"/>
              <a:buChar char="§"/>
            </a:pPr>
            <a:endParaRPr lang="fr-CH" altLang="fr-FR" sz="3982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itchFamily="2" charset="2"/>
              <a:buChar char="§"/>
            </a:pPr>
            <a:r>
              <a:rPr lang="fr-CH" altLang="fr-FR" sz="3982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Documents déposés par la patiente ou le patient (ex: directives anticipées, fiche d’urgence, carte de donneur d’organes)</a:t>
            </a:r>
          </a:p>
          <a:p>
            <a:pPr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itchFamily="2" charset="2"/>
              <a:buChar char="§"/>
            </a:pPr>
            <a:endParaRPr lang="fr-CH" altLang="fr-FR" sz="3982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None/>
            </a:pPr>
            <a:r>
              <a:rPr lang="fr-CH" altLang="fr-FR" sz="3982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Les documents déposés doivent être des copies</a:t>
            </a:r>
          </a:p>
          <a:p>
            <a:pPr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itchFamily="2" charset="2"/>
              <a:buChar char="§"/>
            </a:pPr>
            <a:endParaRPr lang="fr-CH" altLang="fr-FR" sz="3982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None/>
            </a:pPr>
            <a:endParaRPr lang="fr-CH" altLang="fr-FR" sz="3982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lvl="6" indent="0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None/>
            </a:pPr>
            <a:endParaRPr lang="fr-CH" altLang="fr-FR" sz="3982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87672" lvl="6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anose="05000000000000000000" pitchFamily="2" charset="2"/>
              <a:buChar char="§"/>
            </a:pPr>
            <a:endParaRPr lang="fr-CH" altLang="fr-FR" sz="3982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424CCDB-0AC8-F049-9212-C2444D37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Le dossier électronique du patient</a:t>
            </a:r>
          </a:p>
        </p:txBody>
      </p:sp>
    </p:spTree>
    <p:extLst>
      <p:ext uri="{BB962C8B-B14F-4D97-AF65-F5344CB8AC3E}">
        <p14:creationId xmlns:p14="http://schemas.microsoft.com/office/powerpoint/2010/main" val="15668543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886B4BA-6A66-3D48-98D6-86626463F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None/>
            </a:pPr>
            <a:r>
              <a:rPr lang="fr-CH" altLang="fr-FR" sz="3982" b="1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Niveaux de confidentialité</a:t>
            </a:r>
          </a:p>
          <a:p>
            <a:pPr marL="0" lvl="6" indent="0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None/>
            </a:pPr>
            <a:endParaRPr lang="fr-CH" altLang="fr-FR" sz="3982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87672" lvl="6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anose="05000000000000000000" pitchFamily="2" charset="2"/>
              <a:buChar char="§"/>
            </a:pPr>
            <a:r>
              <a:rPr lang="fr-CH" altLang="fr-FR" sz="36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 chaque document est appliqué un niveau de confidentialité</a:t>
            </a:r>
          </a:p>
          <a:p>
            <a:pPr marL="1016000" lvl="7" indent="-571500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Arial" panose="020B0604020202020204" pitchFamily="34" charset="0"/>
              <a:buChar char="•"/>
            </a:pPr>
            <a:r>
              <a:rPr lang="fr-CH" altLang="fr-FR" sz="36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Normal</a:t>
            </a:r>
          </a:p>
          <a:p>
            <a:pPr marL="1016000" lvl="7" indent="-571500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Arial" panose="020B0604020202020204" pitchFamily="34" charset="0"/>
              <a:buChar char="•"/>
            </a:pPr>
            <a:r>
              <a:rPr lang="fr-CH" altLang="fr-FR" sz="36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Restreint</a:t>
            </a:r>
          </a:p>
          <a:p>
            <a:pPr marL="1016000" lvl="7" indent="-571500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Arial" panose="020B0604020202020204" pitchFamily="34" charset="0"/>
              <a:buChar char="•"/>
            </a:pPr>
            <a:r>
              <a:rPr lang="fr-CH" altLang="fr-FR" sz="36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Secret</a:t>
            </a:r>
          </a:p>
          <a:p>
            <a:pPr marL="1016000" lvl="7" indent="-571500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Arial" panose="020B0604020202020204" pitchFamily="34" charset="0"/>
              <a:buChar char="•"/>
            </a:pPr>
            <a:endParaRPr lang="fr-CH" altLang="fr-FR" sz="3600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87672" lvl="6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anose="05000000000000000000" pitchFamily="2" charset="2"/>
              <a:buChar char="§"/>
            </a:pPr>
            <a:r>
              <a:rPr lang="fr-CH" altLang="fr-FR" sz="36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 niveau de confidentialité détermine les personnes pouvant accéder au document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424CCDB-0AC8-F049-9212-C2444D37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Le dossier électronique du patient</a:t>
            </a:r>
          </a:p>
        </p:txBody>
      </p:sp>
    </p:spTree>
    <p:extLst>
      <p:ext uri="{BB962C8B-B14F-4D97-AF65-F5344CB8AC3E}">
        <p14:creationId xmlns:p14="http://schemas.microsoft.com/office/powerpoint/2010/main" val="316731177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886B4BA-6A66-3D48-98D6-86626463F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None/>
            </a:pPr>
            <a:r>
              <a:rPr lang="fr-CH" altLang="fr-FR" sz="3982" b="1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Droits d’accès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None/>
            </a:pPr>
            <a:endParaRPr lang="fr-CH" altLang="fr-FR" sz="3982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87672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anose="05000000000000000000" pitchFamily="2" charset="2"/>
              <a:buChar char="§"/>
            </a:pPr>
            <a:r>
              <a:rPr lang="fr-CH" altLang="fr-FR" sz="3982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Par défaut, seul le patient peut accéder à son DEP</a:t>
            </a:r>
          </a:p>
          <a:p>
            <a:pPr marL="487672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anose="05000000000000000000" pitchFamily="2" charset="2"/>
              <a:buChar char="§"/>
            </a:pPr>
            <a:endParaRPr lang="fr-CH" altLang="fr-FR" sz="3982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87672" lvl="6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anose="05000000000000000000" pitchFamily="2" charset="2"/>
              <a:buChar char="§"/>
            </a:pPr>
            <a:r>
              <a:rPr lang="fr-CH" altLang="fr-FR" sz="3982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Accès donnés par la patiente ou le patient</a:t>
            </a:r>
          </a:p>
          <a:p>
            <a:pPr marL="487672" lvl="6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anose="05000000000000000000" pitchFamily="2" charset="2"/>
              <a:buChar char="§"/>
            </a:pPr>
            <a:endParaRPr lang="fr-CH" altLang="fr-FR" sz="3982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016000" lvl="7" indent="-571500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Arial" panose="020B0604020202020204" pitchFamily="34" charset="0"/>
              <a:buChar char="•"/>
            </a:pPr>
            <a:r>
              <a:rPr lang="fr-CH" altLang="fr-FR" sz="3982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 patient peut donner un droit d’accès à l’institution, une professionnelle ou un professionnel</a:t>
            </a:r>
          </a:p>
          <a:p>
            <a:pPr marL="1016000" lvl="7" indent="-571500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Arial" panose="020B0604020202020204" pitchFamily="34" charset="0"/>
              <a:buChar char="•"/>
            </a:pPr>
            <a:endParaRPr lang="fr-CH" altLang="fr-FR" sz="3982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016000" lvl="7" indent="-571500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Arial" panose="020B0604020202020204" pitchFamily="34" charset="0"/>
              <a:buChar char="•"/>
            </a:pPr>
            <a:r>
              <a:rPr lang="fr-CH" altLang="fr-FR" sz="3982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Pas de possibilité de donner un droit d’accès à une ou un auxiliaire. Celui-ci dispose des mêmes droits d’accès que le professionnel auquel il est rattaché</a:t>
            </a:r>
          </a:p>
          <a:p>
            <a:pPr marL="1016000" lvl="7" indent="-571500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Arial" panose="020B0604020202020204" pitchFamily="34" charset="0"/>
              <a:buChar char="•"/>
            </a:pPr>
            <a:endParaRPr lang="fr-CH" altLang="fr-FR" sz="3982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016000" lvl="7" indent="-571500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Arial" panose="020B0604020202020204" pitchFamily="34" charset="0"/>
              <a:buChar char="•"/>
            </a:pPr>
            <a:r>
              <a:rPr lang="fr-CH" altLang="fr-FR" sz="3982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 droit d’accès peut être limité dans le temps, ou retirer à tout moment</a:t>
            </a:r>
          </a:p>
          <a:p>
            <a:pPr marL="932172" lvl="7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anose="05000000000000000000" pitchFamily="2" charset="2"/>
              <a:buChar char="§"/>
            </a:pPr>
            <a:endParaRPr lang="fr-CH" altLang="fr-FR" sz="3982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lvl="6" indent="0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None/>
            </a:pPr>
            <a:endParaRPr lang="fr-CH" altLang="fr-FR" sz="3982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87672" lvl="6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anose="05000000000000000000" pitchFamily="2" charset="2"/>
              <a:buChar char="§"/>
            </a:pPr>
            <a:endParaRPr lang="fr-CH" altLang="fr-FR" sz="3982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424CCDB-0AC8-F049-9212-C2444D37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Le dossier électronique du patient</a:t>
            </a:r>
          </a:p>
        </p:txBody>
      </p:sp>
    </p:spTree>
    <p:extLst>
      <p:ext uri="{BB962C8B-B14F-4D97-AF65-F5344CB8AC3E}">
        <p14:creationId xmlns:p14="http://schemas.microsoft.com/office/powerpoint/2010/main" val="194887544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424CCDB-0AC8-F049-9212-C2444D37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Le dossier électronique du patient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6CFA0D4B-7DCF-2F4F-B206-5C6BFAC3C4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807437"/>
              </p:ext>
            </p:extLst>
          </p:nvPr>
        </p:nvGraphicFramePr>
        <p:xfrm>
          <a:off x="2189411" y="2860576"/>
          <a:ext cx="12241360" cy="51845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88564">
                  <a:extLst>
                    <a:ext uri="{9D8B030D-6E8A-4147-A177-3AD203B41FA5}">
                      <a16:colId xmlns:a16="http://schemas.microsoft.com/office/drawing/2014/main" val="1595458563"/>
                    </a:ext>
                  </a:extLst>
                </a:gridCol>
                <a:gridCol w="1718086">
                  <a:extLst>
                    <a:ext uri="{9D8B030D-6E8A-4147-A177-3AD203B41FA5}">
                      <a16:colId xmlns:a16="http://schemas.microsoft.com/office/drawing/2014/main" val="1146998101"/>
                    </a:ext>
                  </a:extLst>
                </a:gridCol>
                <a:gridCol w="4509975">
                  <a:extLst>
                    <a:ext uri="{9D8B030D-6E8A-4147-A177-3AD203B41FA5}">
                      <a16:colId xmlns:a16="http://schemas.microsoft.com/office/drawing/2014/main" val="4173060943"/>
                    </a:ext>
                  </a:extLst>
                </a:gridCol>
                <a:gridCol w="4724735">
                  <a:extLst>
                    <a:ext uri="{9D8B030D-6E8A-4147-A177-3AD203B41FA5}">
                      <a16:colId xmlns:a16="http://schemas.microsoft.com/office/drawing/2014/main" val="2840579987"/>
                    </a:ext>
                  </a:extLst>
                </a:gridCol>
              </a:tblGrid>
              <a:tr h="798930">
                <a:tc rowSpan="2" gridSpan="2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CH" sz="2000">
                          <a:effectLst/>
                        </a:rPr>
                        <a:t> </a:t>
                      </a:r>
                      <a:endParaRPr lang="fr-CH" sz="20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CH" sz="2000" dirty="0">
                          <a:effectLst/>
                        </a:rPr>
                        <a:t>Droit d’accès </a:t>
                      </a:r>
                      <a:endParaRPr lang="fr-CH" sz="20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035356"/>
                  </a:ext>
                </a:extLst>
              </a:tr>
              <a:tr h="1420321">
                <a:tc gridSpan="2"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CH" sz="2000" dirty="0">
                          <a:effectLst/>
                        </a:rPr>
                        <a:t>Droit d’accès « normal » du/de la professionnel/le de santé</a:t>
                      </a:r>
                      <a:endParaRPr lang="fr-CH" sz="20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CH" sz="2000" dirty="0">
                          <a:effectLst/>
                        </a:rPr>
                        <a:t>Droit d’accès « étendu » du/de la professionnel/le de santé</a:t>
                      </a:r>
                      <a:endParaRPr lang="fr-CH" sz="20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860173"/>
                  </a:ext>
                </a:extLst>
              </a:tr>
              <a:tr h="978892">
                <a:tc rowSpan="3">
                  <a:txBody>
                    <a:bodyPr/>
                    <a:lstStyle/>
                    <a:p>
                      <a:pPr marL="71755" marR="71755" algn="l">
                        <a:spcAft>
                          <a:spcPts val="600"/>
                        </a:spcAft>
                      </a:pPr>
                      <a:r>
                        <a:rPr lang="fr-CH" sz="2000" dirty="0">
                          <a:effectLst/>
                        </a:rPr>
                        <a:t>Niveau de confidentialité du document</a:t>
                      </a:r>
                      <a:endParaRPr lang="fr-CH" sz="20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CH" sz="2000">
                          <a:effectLst/>
                        </a:rPr>
                        <a:t>« normal »</a:t>
                      </a:r>
                      <a:endParaRPr lang="fr-CH" sz="20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CH" sz="2000" dirty="0">
                          <a:effectLst/>
                          <a:sym typeface="Webdings" pitchFamily="2" charset="2"/>
                        </a:rPr>
                        <a:t></a:t>
                      </a:r>
                      <a:r>
                        <a:rPr lang="fr-CH" sz="2000" dirty="0">
                          <a:effectLst/>
                        </a:rPr>
                        <a:t>accès</a:t>
                      </a:r>
                      <a:endParaRPr lang="fr-CH" sz="20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CH" sz="2000">
                          <a:effectLst/>
                          <a:sym typeface="Webdings" pitchFamily="2" charset="2"/>
                        </a:rPr>
                        <a:t></a:t>
                      </a:r>
                      <a:r>
                        <a:rPr lang="fr-CH" sz="2000">
                          <a:effectLst/>
                        </a:rPr>
                        <a:t>accès</a:t>
                      </a:r>
                      <a:endParaRPr lang="fr-CH" sz="20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693453"/>
                  </a:ext>
                </a:extLst>
              </a:tr>
              <a:tr h="978892"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CH" sz="2000">
                          <a:effectLst/>
                        </a:rPr>
                        <a:t>« restreint »</a:t>
                      </a:r>
                      <a:endParaRPr lang="fr-CH" sz="20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CH" sz="2000" dirty="0">
                          <a:effectLst/>
                        </a:rPr>
                        <a:t>Aucun accès</a:t>
                      </a:r>
                      <a:endParaRPr lang="fr-CH" sz="20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CH" sz="2000" dirty="0">
                          <a:effectLst/>
                          <a:sym typeface="Webdings" pitchFamily="2" charset="2"/>
                        </a:rPr>
                        <a:t></a:t>
                      </a:r>
                      <a:r>
                        <a:rPr lang="fr-CH" sz="2000" dirty="0">
                          <a:effectLst/>
                        </a:rPr>
                        <a:t>accès</a:t>
                      </a:r>
                      <a:endParaRPr lang="fr-CH" sz="20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36099"/>
                  </a:ext>
                </a:extLst>
              </a:tr>
              <a:tr h="1007541"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CH" sz="2000">
                          <a:effectLst/>
                        </a:rPr>
                        <a:t>« secret »</a:t>
                      </a:r>
                      <a:endParaRPr lang="fr-CH" sz="20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CH" sz="2000" dirty="0">
                          <a:effectLst/>
                        </a:rPr>
                        <a:t>Aucun accès</a:t>
                      </a:r>
                      <a:endParaRPr lang="fr-CH" sz="20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CH" sz="2000" dirty="0">
                          <a:effectLst/>
                        </a:rPr>
                        <a:t>Aucun accès</a:t>
                      </a:r>
                      <a:endParaRPr lang="fr-CH" sz="20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942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69366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EB404C9-05A1-9A42-AC41-F3841251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4" name="Média en ligne 3" descr="Comment attribuer le droit d'accès? Le dossier électronique du patient (DEP) en bref.">
            <a:hlinkClick r:id="" action="ppaction://media"/>
            <a:extLst>
              <a:ext uri="{FF2B5EF4-FFF2-40B4-BE49-F238E27FC236}">
                <a16:creationId xmlns:a16="http://schemas.microsoft.com/office/drawing/2014/main" id="{3CA4B96A-E567-5D45-A8AC-75BE75948A3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3467" y="2860576"/>
            <a:ext cx="9721080" cy="546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477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886B4BA-6A66-3D48-98D6-86626463F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lvl="6" indent="0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None/>
            </a:pPr>
            <a:r>
              <a:rPr lang="fr-CH" altLang="fr-FR" sz="3982" b="1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Accès en urgence</a:t>
            </a:r>
          </a:p>
          <a:p>
            <a:pPr marL="0" lvl="6" indent="0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None/>
            </a:pPr>
            <a:endParaRPr lang="fr-CH" altLang="fr-FR" sz="3982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571500" lvl="6" indent="-571500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itchFamily="2" charset="2"/>
              <a:buChar char="§"/>
            </a:pPr>
            <a:r>
              <a:rPr lang="fr-CH" altLang="fr-FR" sz="3982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Une professionnelle un un professionnel peut demander à accéder à un DEP sans avoir reçu un droit d’accès par la patiente ou le patient</a:t>
            </a:r>
          </a:p>
          <a:p>
            <a:pPr marL="571500" lvl="6" indent="-571500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itchFamily="2" charset="2"/>
              <a:buChar char="§"/>
            </a:pPr>
            <a:endParaRPr lang="fr-CH" altLang="fr-FR" sz="3982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571500" lvl="6" indent="-571500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itchFamily="2" charset="2"/>
              <a:buChar char="§"/>
            </a:pPr>
            <a:r>
              <a:rPr lang="fr-CH" altLang="fr-FR" sz="3982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Cette option ne doit être utilisée que dans des situations d’urgence lorsque le patient n’est pas en mesure de donner un droit d’accès (ex: patient inconscient)</a:t>
            </a:r>
          </a:p>
          <a:p>
            <a:pPr marL="571500" lvl="6" indent="-571500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itchFamily="2" charset="2"/>
              <a:buChar char="§"/>
            </a:pPr>
            <a:endParaRPr lang="fr-CH" altLang="fr-FR" sz="3982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571500" lvl="6" indent="-571500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itchFamily="2" charset="2"/>
              <a:buChar char="§"/>
            </a:pPr>
            <a:r>
              <a:rPr lang="fr-CH" altLang="fr-FR" sz="3982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 patient est immédiatement informé de l’accès</a:t>
            </a:r>
          </a:p>
          <a:p>
            <a:pPr marL="571500" lvl="6" indent="-571500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itchFamily="2" charset="2"/>
              <a:buChar char="§"/>
            </a:pPr>
            <a:endParaRPr lang="fr-CH" altLang="fr-FR" sz="3982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571500" lvl="6" indent="-571500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itchFamily="2" charset="2"/>
              <a:buChar char="§"/>
            </a:pPr>
            <a:r>
              <a:rPr lang="fr-CH" altLang="fr-FR" sz="3982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 patient peut désactiver cette possibilité</a:t>
            </a:r>
          </a:p>
          <a:p>
            <a:pPr marL="0" lvl="6" indent="0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None/>
            </a:pPr>
            <a:endParaRPr lang="fr-CH" altLang="fr-FR" sz="3982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87672" lvl="6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anose="05000000000000000000" pitchFamily="2" charset="2"/>
              <a:buChar char="§"/>
            </a:pPr>
            <a:endParaRPr lang="fr-CH" altLang="fr-FR" sz="3982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424CCDB-0AC8-F049-9212-C2444D37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Le dossier électronique du patient</a:t>
            </a:r>
          </a:p>
        </p:txBody>
      </p:sp>
    </p:spTree>
    <p:extLst>
      <p:ext uri="{BB962C8B-B14F-4D97-AF65-F5344CB8AC3E}">
        <p14:creationId xmlns:p14="http://schemas.microsoft.com/office/powerpoint/2010/main" val="267108438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886B4BA-6A66-3D48-98D6-86626463F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None/>
            </a:pPr>
            <a:r>
              <a:rPr lang="fr-CH" altLang="fr-FR" sz="3982" b="1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Dépôt de document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None/>
            </a:pPr>
            <a:endParaRPr lang="fr-CH" altLang="fr-FR" sz="3982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87672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anose="05000000000000000000" pitchFamily="2" charset="2"/>
              <a:buChar char="§"/>
            </a:pPr>
            <a:r>
              <a:rPr lang="fr-CH" altLang="fr-FR" sz="3982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La patiente ou le patient a le droit d’obtenir ses documents dans son DEP</a:t>
            </a:r>
          </a:p>
          <a:p>
            <a:pPr marL="487672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anose="05000000000000000000" pitchFamily="2" charset="2"/>
              <a:buChar char="§"/>
            </a:pPr>
            <a:endParaRPr lang="fr-CH" altLang="fr-FR" sz="3982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87672" lvl="6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anose="05000000000000000000" pitchFamily="2" charset="2"/>
              <a:buChar char="§"/>
            </a:pPr>
            <a:r>
              <a:rPr lang="fr-CH" altLang="fr-FR" sz="3982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Il est toujours possible de déposer un document dans un DEP même sans droit d’accès</a:t>
            </a:r>
          </a:p>
          <a:p>
            <a:pPr marL="0" indent="0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None/>
            </a:pPr>
            <a:endParaRPr lang="fr-CH" altLang="fr-FR" sz="3982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itchFamily="2" charset="2"/>
              <a:buChar char="§"/>
            </a:pPr>
            <a:r>
              <a:rPr lang="fr-CH" altLang="fr-FR" sz="3982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Liste des documents recommandés par l’institution</a:t>
            </a:r>
          </a:p>
          <a:p>
            <a:pPr marL="932172" lvl="7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anose="05000000000000000000" pitchFamily="2" charset="2"/>
              <a:buChar char="§"/>
            </a:pPr>
            <a:endParaRPr lang="fr-CH" altLang="fr-FR" sz="3982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lvl="6" indent="0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None/>
            </a:pPr>
            <a:endParaRPr lang="fr-CH" altLang="fr-FR" sz="3982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87672" lvl="6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anose="05000000000000000000" pitchFamily="2" charset="2"/>
              <a:buChar char="§"/>
            </a:pPr>
            <a:endParaRPr lang="fr-CH" altLang="fr-FR" sz="3982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424CCDB-0AC8-F049-9212-C2444D37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Le dossier électronique du patient</a:t>
            </a:r>
          </a:p>
        </p:txBody>
      </p:sp>
    </p:spTree>
    <p:extLst>
      <p:ext uri="{BB962C8B-B14F-4D97-AF65-F5344CB8AC3E}">
        <p14:creationId xmlns:p14="http://schemas.microsoft.com/office/powerpoint/2010/main" val="5388306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EA22C7F-2050-4B4A-9B4B-E092E9FA4F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fr-CH" sz="2000" dirty="0"/>
              <a:t>Objectifs de formation, organisation					5min</a:t>
            </a:r>
          </a:p>
          <a:p>
            <a:pPr marL="4445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2000" dirty="0"/>
              <a:t>	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fr-FR" sz="2000" dirty="0"/>
              <a:t>Le dossier électronique du patient					20min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fr-FR" sz="20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fr-FR" sz="2000" dirty="0"/>
              <a:t>CARA											5min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fr-FR" sz="20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fr-FR" sz="2000" dirty="0"/>
              <a:t>Organisation de l’institution pour l’utilisation du DEP		</a:t>
            </a:r>
            <a:r>
              <a:rPr lang="fr-FR" sz="2000" dirty="0" err="1">
                <a:highlight>
                  <a:srgbClr val="FFFF00"/>
                </a:highlight>
              </a:rPr>
              <a:t>Xmin</a:t>
            </a:r>
            <a:endParaRPr lang="fr-FR" sz="2000" dirty="0">
              <a:highlight>
                <a:srgbClr val="FFFF00"/>
              </a:highlight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fr-FR" sz="20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fr-CH" sz="2000" dirty="0"/>
              <a:t>Utilisation par un professionnel						30min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fr-FR" sz="20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fr-CH" sz="2000" dirty="0"/>
              <a:t>Sécurité et protection des données					10min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fr-CH" sz="20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fr-CH" sz="2000" dirty="0"/>
              <a:t>Informations supplémentaires						2min</a:t>
            </a:r>
            <a:endParaRPr lang="fr-CH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20B57DA-3E79-614E-8EFE-7300B6F8F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 de la formation</a:t>
            </a:r>
          </a:p>
        </p:txBody>
      </p:sp>
    </p:spTree>
    <p:extLst>
      <p:ext uri="{BB962C8B-B14F-4D97-AF65-F5344CB8AC3E}">
        <p14:creationId xmlns:p14="http://schemas.microsoft.com/office/powerpoint/2010/main" val="147014560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886B4BA-6A66-3D48-98D6-86626463F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None/>
            </a:pPr>
            <a:r>
              <a:rPr lang="fr-CH" altLang="fr-FR" sz="3600" b="1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Importance du rôle de la patiente ou du patient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None/>
            </a:pPr>
            <a:endParaRPr lang="fr-CH" altLang="fr-FR" sz="3600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None/>
            </a:pPr>
            <a:r>
              <a:rPr lang="fr-CH" altLang="fr-FR" sz="36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 patient décide:</a:t>
            </a:r>
          </a:p>
          <a:p>
            <a:pPr marL="487672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anose="05000000000000000000" pitchFamily="2" charset="2"/>
              <a:buChar char="§"/>
            </a:pPr>
            <a:endParaRPr lang="fr-CH" altLang="fr-FR" sz="3600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87672" lvl="6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anose="05000000000000000000" pitchFamily="2" charset="2"/>
              <a:buChar char="§"/>
            </a:pPr>
            <a:r>
              <a:rPr lang="fr-CH" altLang="fr-FR" sz="36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S’il souhaite ouvrir un DEP</a:t>
            </a:r>
          </a:p>
          <a:p>
            <a:pPr marL="487672" lvl="6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anose="05000000000000000000" pitchFamily="2" charset="2"/>
              <a:buChar char="§"/>
            </a:pPr>
            <a:r>
              <a:rPr lang="fr-CH" altLang="fr-FR" sz="36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Des informations qui y sont déposées</a:t>
            </a:r>
          </a:p>
          <a:p>
            <a:pPr marL="487672" lvl="6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anose="05000000000000000000" pitchFamily="2" charset="2"/>
              <a:buChar char="§"/>
            </a:pPr>
            <a:r>
              <a:rPr lang="fr-CH" altLang="fr-FR" sz="36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Du niveau de confidentialité des documents</a:t>
            </a:r>
          </a:p>
          <a:p>
            <a:pPr marL="487672" lvl="6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anose="05000000000000000000" pitchFamily="2" charset="2"/>
              <a:buChar char="§"/>
            </a:pPr>
            <a:r>
              <a:rPr lang="fr-CH" altLang="fr-FR" sz="36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S’il souhaite masquer un document</a:t>
            </a:r>
          </a:p>
          <a:p>
            <a:pPr marL="487672" lvl="6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anose="05000000000000000000" pitchFamily="2" charset="2"/>
              <a:buChar char="§"/>
            </a:pPr>
            <a:r>
              <a:rPr lang="fr-CH" altLang="fr-FR" sz="36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S’il souhaite supprimer un document</a:t>
            </a:r>
          </a:p>
          <a:p>
            <a:pPr marL="487672" lvl="6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anose="05000000000000000000" pitchFamily="2" charset="2"/>
              <a:buChar char="§"/>
            </a:pPr>
            <a:r>
              <a:rPr lang="fr-CH" altLang="fr-FR" sz="36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Des professionnels ou groupes qui ont accès à son DEP</a:t>
            </a:r>
          </a:p>
          <a:p>
            <a:pPr marL="487672" lvl="6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anose="05000000000000000000" pitchFamily="2" charset="2"/>
              <a:buChar char="§"/>
            </a:pPr>
            <a:r>
              <a:rPr lang="fr-CH" altLang="fr-FR" sz="36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S’il veut mettre un professionnel sur liste noire</a:t>
            </a:r>
          </a:p>
          <a:p>
            <a:pPr marL="487672" lvl="6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anose="05000000000000000000" pitchFamily="2" charset="2"/>
              <a:buChar char="§"/>
            </a:pPr>
            <a:r>
              <a:rPr lang="fr-CH" altLang="fr-FR" sz="36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S’il veut permettre un éventuel accès en urgence</a:t>
            </a:r>
          </a:p>
          <a:p>
            <a:pPr marL="487672" lvl="6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anose="05000000000000000000" pitchFamily="2" charset="2"/>
              <a:buChar char="§"/>
            </a:pPr>
            <a:r>
              <a:rPr lang="fr-CH" altLang="fr-FR" sz="36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S’il souhaite révoquer son DEP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424CCDB-0AC8-F049-9212-C2444D37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Le dossier électronique du patient</a:t>
            </a:r>
          </a:p>
        </p:txBody>
      </p:sp>
    </p:spTree>
    <p:extLst>
      <p:ext uri="{BB962C8B-B14F-4D97-AF65-F5344CB8AC3E}">
        <p14:creationId xmlns:p14="http://schemas.microsoft.com/office/powerpoint/2010/main" val="311168436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886B4BA-6A66-3D48-98D6-86626463F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7672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anose="05000000000000000000" pitchFamily="2" charset="2"/>
              <a:buChar char="§"/>
            </a:pPr>
            <a:r>
              <a:rPr lang="fr-CH" altLang="fr-FR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Point d'accès unique aux documents médicaux indépendamment de leur lieux de production</a:t>
            </a:r>
            <a:br>
              <a:rPr lang="fr-CH" altLang="fr-FR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fr-CH" altLang="fr-FR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87672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anose="05000000000000000000" pitchFamily="2" charset="2"/>
              <a:buChar char="§"/>
            </a:pPr>
            <a:r>
              <a:rPr lang="fr-CH" altLang="fr-FR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 DEP est un système secondaire</a:t>
            </a:r>
            <a:br>
              <a:rPr lang="fr-CH" altLang="fr-FR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fr-CH" altLang="fr-FR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Il ne se substitue pas aux systèmes primaires (le logiciel de l’institution)</a:t>
            </a:r>
            <a:br>
              <a:rPr lang="fr-CH" altLang="fr-FR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fr-CH" altLang="fr-FR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87672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anose="05000000000000000000" pitchFamily="2" charset="2"/>
              <a:buChar char="§"/>
            </a:pPr>
            <a:r>
              <a:rPr lang="fr-CH" altLang="fr-FR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Pas de système fédéral centralisé</a:t>
            </a:r>
          </a:p>
          <a:p>
            <a:pPr marL="487672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anose="05000000000000000000" pitchFamily="2" charset="2"/>
              <a:buChar char="§"/>
            </a:pPr>
            <a:endParaRPr lang="fr-CH" altLang="fr-FR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87672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anose="05000000000000000000" pitchFamily="2" charset="2"/>
              <a:buChar char="§"/>
            </a:pPr>
            <a:r>
              <a:rPr lang="fr-CH" altLang="fr-FR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Echanges possibles à travers toute la Suisse</a:t>
            </a:r>
          </a:p>
          <a:p>
            <a:pPr marL="0" indent="0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None/>
            </a:pPr>
            <a:r>
              <a:rPr lang="fr-CH" altLang="fr-FR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	Il est possible d’utiliser tous les DEP de Suisse indépendamment du fournisseur 	de DEP 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424CCDB-0AC8-F049-9212-C2444D37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Le dossier électronique du patient</a:t>
            </a:r>
          </a:p>
        </p:txBody>
      </p:sp>
    </p:spTree>
    <p:extLst>
      <p:ext uri="{BB962C8B-B14F-4D97-AF65-F5344CB8AC3E}">
        <p14:creationId xmlns:p14="http://schemas.microsoft.com/office/powerpoint/2010/main" val="31541089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886B4BA-6A66-3D48-98D6-86626463F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None/>
            </a:pPr>
            <a:r>
              <a:rPr lang="fr-CH" altLang="fr-FR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L’Association CARA:</a:t>
            </a:r>
          </a:p>
          <a:p>
            <a:pPr marL="0" indent="0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None/>
            </a:pPr>
            <a:endParaRPr lang="fr-CH" altLang="fr-FR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87672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anose="05000000000000000000" pitchFamily="2" charset="2"/>
              <a:buChar char="§"/>
            </a:pPr>
            <a:r>
              <a:rPr lang="fr-CH" altLang="fr-FR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Fondée en mars 2018</a:t>
            </a:r>
          </a:p>
          <a:p>
            <a:pPr marL="487672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anose="05000000000000000000" pitchFamily="2" charset="2"/>
              <a:buChar char="§"/>
            </a:pPr>
            <a:endParaRPr lang="fr-CH" altLang="fr-FR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87672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anose="05000000000000000000" pitchFamily="2" charset="2"/>
              <a:buChar char="§"/>
            </a:pPr>
            <a:r>
              <a:rPr lang="fr-CH" altLang="fr-FR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5 cantons membres:</a:t>
            </a:r>
            <a:br>
              <a:rPr lang="fr-CH" altLang="fr-FR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fr-CH" altLang="fr-FR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Genève, Valais, Vaud, Fribourg et Jura</a:t>
            </a:r>
          </a:p>
          <a:p>
            <a:pPr marL="487672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anose="05000000000000000000" pitchFamily="2" charset="2"/>
              <a:buChar char="§"/>
            </a:pPr>
            <a:endParaRPr lang="fr-CH" altLang="fr-FR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87672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anose="05000000000000000000" pitchFamily="2" charset="2"/>
              <a:buChar char="§"/>
            </a:pPr>
            <a:r>
              <a:rPr lang="fr-CH" altLang="fr-FR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Financement par les cantons membres </a:t>
            </a:r>
          </a:p>
          <a:p>
            <a:pPr marL="0" indent="0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None/>
            </a:pPr>
            <a:r>
              <a:rPr lang="fr-CH" altLang="fr-FR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	et la Confédération</a:t>
            </a:r>
          </a:p>
          <a:p>
            <a:pPr marL="0" indent="0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None/>
            </a:pPr>
            <a:endParaRPr lang="fr-CH" altLang="fr-FR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87672" indent="-487672" eaLnBrk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anose="05000000000000000000" pitchFamily="2" charset="2"/>
              <a:buChar char="§"/>
            </a:pPr>
            <a:r>
              <a:rPr lang="fr-CH" altLang="fr-FR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 but non lucratif</a:t>
            </a:r>
          </a:p>
          <a:p>
            <a:pPr marL="487672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anose="05000000000000000000" pitchFamily="2" charset="2"/>
              <a:buChar char="§"/>
            </a:pPr>
            <a:endParaRPr lang="fr-CH" altLang="fr-FR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87672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anose="05000000000000000000" pitchFamily="2" charset="2"/>
              <a:buChar char="§"/>
            </a:pPr>
            <a:r>
              <a:rPr lang="fr-CH" altLang="fr-FR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Bilingue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F17543F-3BC7-6F4A-A0DC-7EA60F111C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478443" y="2264991"/>
            <a:ext cx="8958909" cy="5723988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D424CCDB-0AC8-F049-9212-C2444D37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CARA</a:t>
            </a:r>
          </a:p>
        </p:txBody>
      </p:sp>
    </p:spTree>
    <p:extLst>
      <p:ext uri="{BB962C8B-B14F-4D97-AF65-F5344CB8AC3E}">
        <p14:creationId xmlns:p14="http://schemas.microsoft.com/office/powerpoint/2010/main" val="141760754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 63">
            <a:extLst>
              <a:ext uri="{FF2B5EF4-FFF2-40B4-BE49-F238E27FC236}">
                <a16:creationId xmlns:a16="http://schemas.microsoft.com/office/drawing/2014/main" id="{EA5ECD48-A486-D64C-A197-6A55FF7D62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2" b="13948"/>
          <a:stretch/>
        </p:blipFill>
        <p:spPr>
          <a:xfrm>
            <a:off x="14263636" y="4268606"/>
            <a:ext cx="1638300" cy="1299739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F77BAA23-0CE2-C54E-824A-66873A0448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4" b="11344"/>
          <a:stretch/>
        </p:blipFill>
        <p:spPr>
          <a:xfrm>
            <a:off x="9914426" y="2423755"/>
            <a:ext cx="2278588" cy="107322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740C7E4-0C9D-9E4E-8CFE-255809AAB2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828" b="19265"/>
          <a:stretch/>
        </p:blipFill>
        <p:spPr>
          <a:xfrm>
            <a:off x="7782621" y="8004749"/>
            <a:ext cx="2540000" cy="1046283"/>
          </a:xfrm>
          <a:prstGeom prst="rect">
            <a:avLst/>
          </a:prstGeom>
        </p:spPr>
      </p:pic>
      <p:pic>
        <p:nvPicPr>
          <p:cNvPr id="82" name="Graphique 81">
            <a:extLst>
              <a:ext uri="{FF2B5EF4-FFF2-40B4-BE49-F238E27FC236}">
                <a16:creationId xmlns:a16="http://schemas.microsoft.com/office/drawing/2014/main" id="{618576A5-C640-774B-9A4D-0D899B37DA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7316" b="29492"/>
          <a:stretch/>
        </p:blipFill>
        <p:spPr>
          <a:xfrm>
            <a:off x="12271952" y="8399884"/>
            <a:ext cx="1991684" cy="960276"/>
          </a:xfrm>
          <a:prstGeom prst="rect">
            <a:avLst/>
          </a:prstGeom>
        </p:spPr>
      </p:pic>
      <p:pic>
        <p:nvPicPr>
          <p:cNvPr id="80" name="Graphique 79">
            <a:extLst>
              <a:ext uri="{FF2B5EF4-FFF2-40B4-BE49-F238E27FC236}">
                <a16:creationId xmlns:a16="http://schemas.microsoft.com/office/drawing/2014/main" id="{455EA574-79C8-4C43-B14B-ABDF58A167F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19400" b="18980"/>
          <a:stretch/>
        </p:blipFill>
        <p:spPr>
          <a:xfrm>
            <a:off x="14184524" y="5390714"/>
            <a:ext cx="1471605" cy="1012245"/>
          </a:xfrm>
          <a:prstGeom prst="rect">
            <a:avLst/>
          </a:prstGeom>
        </p:spPr>
      </p:pic>
      <p:pic>
        <p:nvPicPr>
          <p:cNvPr id="72" name="Graphique 71">
            <a:extLst>
              <a:ext uri="{FF2B5EF4-FFF2-40B4-BE49-F238E27FC236}">
                <a16:creationId xmlns:a16="http://schemas.microsoft.com/office/drawing/2014/main" id="{C96DD185-5361-2544-80BE-A972A53A437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14825" b="17401"/>
          <a:stretch/>
        </p:blipFill>
        <p:spPr>
          <a:xfrm>
            <a:off x="14554131" y="6591777"/>
            <a:ext cx="1426150" cy="1078949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D424CCDB-0AC8-F049-9212-C2444D37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Quelques participants actuels…</a:t>
            </a:r>
          </a:p>
        </p:txBody>
      </p:sp>
      <p:pic>
        <p:nvPicPr>
          <p:cNvPr id="9" name="logo_chuv_simple_pantone.pdf" descr="logo_chuv_simple_pantone.pdf">
            <a:extLst>
              <a:ext uri="{FF2B5EF4-FFF2-40B4-BE49-F238E27FC236}">
                <a16:creationId xmlns:a16="http://schemas.microsoft.com/office/drawing/2014/main" id="{5E357AC7-B2A1-FC45-B054-D92FA85AAC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711715" y="3365437"/>
            <a:ext cx="2433606" cy="1283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HJU.png" descr="HJU.png">
            <a:extLst>
              <a:ext uri="{FF2B5EF4-FFF2-40B4-BE49-F238E27FC236}">
                <a16:creationId xmlns:a16="http://schemas.microsoft.com/office/drawing/2014/main" id="{9A6BBAED-06C9-1D49-8AB7-215BD67F0B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30371" y="6110707"/>
            <a:ext cx="3909084" cy="1641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HVS.png" descr="HVS.png">
            <a:extLst>
              <a:ext uri="{FF2B5EF4-FFF2-40B4-BE49-F238E27FC236}">
                <a16:creationId xmlns:a16="http://schemas.microsoft.com/office/drawing/2014/main" id="{B7909E50-6E6E-B449-B70D-6E14B022392B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t="15671" b="15671"/>
          <a:stretch>
            <a:fillRect/>
          </a:stretch>
        </p:blipFill>
        <p:spPr>
          <a:xfrm>
            <a:off x="6788276" y="3336504"/>
            <a:ext cx="4332290" cy="13412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" descr="Image">
            <a:extLst>
              <a:ext uri="{FF2B5EF4-FFF2-40B4-BE49-F238E27FC236}">
                <a16:creationId xmlns:a16="http://schemas.microsoft.com/office/drawing/2014/main" id="{6AABD15B-8644-6440-9EA0-E70A597EB24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43768" y="5662562"/>
            <a:ext cx="1656537" cy="10380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u.png" descr="iu.png">
            <a:extLst>
              <a:ext uri="{FF2B5EF4-FFF2-40B4-BE49-F238E27FC236}">
                <a16:creationId xmlns:a16="http://schemas.microsoft.com/office/drawing/2014/main" id="{1DCC5FBE-88DE-6A4F-9628-47B4D9F5568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92763" y="5895652"/>
            <a:ext cx="2318747" cy="2156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age" descr="Image">
            <a:extLst>
              <a:ext uri="{FF2B5EF4-FFF2-40B4-BE49-F238E27FC236}">
                <a16:creationId xmlns:a16="http://schemas.microsoft.com/office/drawing/2014/main" id="{B44BE8C8-B00B-3B40-A6E7-E8FBDFDB747F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7631" t="21138" r="8360" b="23130"/>
          <a:stretch/>
        </p:blipFill>
        <p:spPr>
          <a:xfrm>
            <a:off x="2519999" y="3303698"/>
            <a:ext cx="3639509" cy="135811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 5" descr="Une image contenant poisson, requin&#10;&#10;Description générée automatiquement">
            <a:extLst>
              <a:ext uri="{FF2B5EF4-FFF2-40B4-BE49-F238E27FC236}">
                <a16:creationId xmlns:a16="http://schemas.microsoft.com/office/drawing/2014/main" id="{DC723993-BFF2-5B44-9A5A-A6B7D81ABCF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743" y="6099370"/>
            <a:ext cx="1538188" cy="1199060"/>
          </a:xfrm>
          <a:prstGeom prst="rect">
            <a:avLst/>
          </a:prstGeom>
        </p:spPr>
      </p:pic>
      <p:pic>
        <p:nvPicPr>
          <p:cNvPr id="8" name="Image 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D523F55-4BB1-CD49-BF44-C8FA8ED9A61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3071" y="2368978"/>
            <a:ext cx="2984500" cy="673100"/>
          </a:xfrm>
          <a:prstGeom prst="rect">
            <a:avLst/>
          </a:prstGeom>
        </p:spPr>
      </p:pic>
      <p:pic>
        <p:nvPicPr>
          <p:cNvPr id="15" name="Image 14" descr="Une image contenant oiseau, fleur, arbre&#10;&#10;Description générée automatiquement">
            <a:extLst>
              <a:ext uri="{FF2B5EF4-FFF2-40B4-BE49-F238E27FC236}">
                <a16:creationId xmlns:a16="http://schemas.microsoft.com/office/drawing/2014/main" id="{2201B1F1-1021-DF40-AA28-F203CD7FC277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45" b="33881"/>
          <a:stretch/>
        </p:blipFill>
        <p:spPr>
          <a:xfrm>
            <a:off x="12193014" y="7492163"/>
            <a:ext cx="2396366" cy="96931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61593F0-E634-154C-A0B5-6DF2DB2CC27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0" y="5052121"/>
            <a:ext cx="2247900" cy="901700"/>
          </a:xfrm>
          <a:prstGeom prst="rect">
            <a:avLst/>
          </a:prstGeom>
        </p:spPr>
      </p:pic>
      <p:pic>
        <p:nvPicPr>
          <p:cNvPr id="24" name="Graphique 23">
            <a:extLst>
              <a:ext uri="{FF2B5EF4-FFF2-40B4-BE49-F238E27FC236}">
                <a16:creationId xmlns:a16="http://schemas.microsoft.com/office/drawing/2014/main" id="{FFB233DE-5607-0D49-94D4-A27077F3853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329739" y="8880212"/>
            <a:ext cx="3201227" cy="75146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4F3678D-B701-B343-8BEA-AEB89AA8B46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231" y="8838744"/>
            <a:ext cx="2590800" cy="774700"/>
          </a:xfrm>
          <a:prstGeom prst="rect">
            <a:avLst/>
          </a:prstGeom>
        </p:spPr>
      </p:pic>
      <p:pic>
        <p:nvPicPr>
          <p:cNvPr id="28" name="Image 2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FEB00AC-00C1-D249-A0C0-79AA39F45F9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3" y="2468389"/>
            <a:ext cx="1526242" cy="801141"/>
          </a:xfrm>
          <a:prstGeom prst="rect">
            <a:avLst/>
          </a:prstGeom>
        </p:spPr>
      </p:pic>
      <p:pic>
        <p:nvPicPr>
          <p:cNvPr id="32" name="Graphique 31">
            <a:extLst>
              <a:ext uri="{FF2B5EF4-FFF2-40B4-BE49-F238E27FC236}">
                <a16:creationId xmlns:a16="http://schemas.microsoft.com/office/drawing/2014/main" id="{31160C48-1DFA-DD41-A13B-F91E6337C15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782621" y="2356740"/>
            <a:ext cx="1943100" cy="558800"/>
          </a:xfrm>
          <a:prstGeom prst="rect">
            <a:avLst/>
          </a:prstGeom>
        </p:spPr>
      </p:pic>
      <p:pic>
        <p:nvPicPr>
          <p:cNvPr id="34" name="Image 33" descr="Une image contenant dessin, assis, orange, signe&#10;&#10;Description générée automatiquement">
            <a:extLst>
              <a:ext uri="{FF2B5EF4-FFF2-40B4-BE49-F238E27FC236}">
                <a16:creationId xmlns:a16="http://schemas.microsoft.com/office/drawing/2014/main" id="{DFE8C3E8-B6FE-7445-AFDB-DDA200165A1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0" y="6484301"/>
            <a:ext cx="2286000" cy="66040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52D55898-AA60-964D-BBCD-4AF3B9EADC7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6129" y="5662562"/>
            <a:ext cx="1359476" cy="1078949"/>
          </a:xfrm>
          <a:prstGeom prst="rect">
            <a:avLst/>
          </a:prstGeom>
        </p:spPr>
      </p:pic>
      <p:pic>
        <p:nvPicPr>
          <p:cNvPr id="38" name="Graphique 37">
            <a:extLst>
              <a:ext uri="{FF2B5EF4-FFF2-40B4-BE49-F238E27FC236}">
                <a16:creationId xmlns:a16="http://schemas.microsoft.com/office/drawing/2014/main" id="{186ECB26-9EBD-7248-898D-5F3920DBE3E7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030875" y="4754743"/>
            <a:ext cx="2678680" cy="701225"/>
          </a:xfrm>
          <a:prstGeom prst="rect">
            <a:avLst/>
          </a:prstGeom>
        </p:spPr>
      </p:pic>
      <p:pic>
        <p:nvPicPr>
          <p:cNvPr id="40" name="Graphique 39">
            <a:extLst>
              <a:ext uri="{FF2B5EF4-FFF2-40B4-BE49-F238E27FC236}">
                <a16:creationId xmlns:a16="http://schemas.microsoft.com/office/drawing/2014/main" id="{C65432E9-1ABB-A442-9902-EE15B7BAD360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5020806" y="3282828"/>
            <a:ext cx="1947672" cy="901700"/>
          </a:xfrm>
          <a:prstGeom prst="rect">
            <a:avLst/>
          </a:prstGeom>
        </p:spPr>
      </p:pic>
      <p:pic>
        <p:nvPicPr>
          <p:cNvPr id="42" name="Graphique 41">
            <a:extLst>
              <a:ext uri="{FF2B5EF4-FFF2-40B4-BE49-F238E27FC236}">
                <a16:creationId xmlns:a16="http://schemas.microsoft.com/office/drawing/2014/main" id="{CD6986A7-7226-B34D-B7BA-58930A222D19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211914" y="8618407"/>
            <a:ext cx="1943100" cy="830385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A27243C1-9DE8-7640-A059-EB995B2213A4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0" b="18822"/>
          <a:stretch/>
        </p:blipFill>
        <p:spPr>
          <a:xfrm>
            <a:off x="9329739" y="5792823"/>
            <a:ext cx="1351414" cy="925418"/>
          </a:xfrm>
          <a:prstGeom prst="rect">
            <a:avLst/>
          </a:prstGeom>
        </p:spPr>
      </p:pic>
      <p:pic>
        <p:nvPicPr>
          <p:cNvPr id="46" name="Image 4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714383A-EE03-BF44-81ED-2FE81784DFFE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132" y="2343367"/>
            <a:ext cx="1080237" cy="1080237"/>
          </a:xfrm>
          <a:prstGeom prst="rect">
            <a:avLst/>
          </a:prstGeom>
        </p:spPr>
      </p:pic>
      <p:pic>
        <p:nvPicPr>
          <p:cNvPr id="48" name="Image 47" descr="Une image contenant dessin, assiette&#10;&#10;Description générée automatiquement">
            <a:extLst>
              <a:ext uri="{FF2B5EF4-FFF2-40B4-BE49-F238E27FC236}">
                <a16:creationId xmlns:a16="http://schemas.microsoft.com/office/drawing/2014/main" id="{58CA825A-C4AB-F148-80F8-A1277F37FB3E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759" y="7060322"/>
            <a:ext cx="1772471" cy="497980"/>
          </a:xfrm>
          <a:prstGeom prst="rect">
            <a:avLst/>
          </a:prstGeom>
        </p:spPr>
      </p:pic>
      <p:pic>
        <p:nvPicPr>
          <p:cNvPr id="50" name="Image 49" descr="Une image contenant horloge, lumière, assis, sombre&#10;&#10;Description générée automatiquement">
            <a:extLst>
              <a:ext uri="{FF2B5EF4-FFF2-40B4-BE49-F238E27FC236}">
                <a16:creationId xmlns:a16="http://schemas.microsoft.com/office/drawing/2014/main" id="{739919C0-3365-F642-8258-AD08C42A1C9F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61" y="3826762"/>
            <a:ext cx="1178251" cy="883688"/>
          </a:xfrm>
          <a:prstGeom prst="rect">
            <a:avLst/>
          </a:prstGeom>
        </p:spPr>
      </p:pic>
      <p:pic>
        <p:nvPicPr>
          <p:cNvPr id="52" name="Image 51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0343E2E6-8F69-4F4C-B62F-CB2D07273981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736" y="7315005"/>
            <a:ext cx="1839186" cy="1097381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C47E889A-D433-A843-A273-4451A55F724E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39" y="8754155"/>
            <a:ext cx="2176561" cy="915232"/>
          </a:xfrm>
          <a:prstGeom prst="rect">
            <a:avLst/>
          </a:prstGeom>
        </p:spPr>
      </p:pic>
      <p:pic>
        <p:nvPicPr>
          <p:cNvPr id="56" name="Image 5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523F90F-79A5-E145-BE2E-892C4D10A638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262" y="7349038"/>
            <a:ext cx="1097380" cy="845897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8BD5ABB1-F6F1-5846-83E2-B138CF3A91B2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934" y="2391030"/>
            <a:ext cx="1762393" cy="912668"/>
          </a:xfrm>
          <a:prstGeom prst="rect">
            <a:avLst/>
          </a:prstGeom>
        </p:spPr>
      </p:pic>
      <p:pic>
        <p:nvPicPr>
          <p:cNvPr id="60" name="Graphique 59">
            <a:extLst>
              <a:ext uri="{FF2B5EF4-FFF2-40B4-BE49-F238E27FC236}">
                <a16:creationId xmlns:a16="http://schemas.microsoft.com/office/drawing/2014/main" id="{FE4EF214-C07E-EF4F-AA4B-65F78DBE562B}"/>
              </a:ext>
            </a:extLst>
          </p:cNvPr>
          <p:cNvPicPr>
            <a:picLocks noChangeAspect="1"/>
          </p:cNvPicPr>
          <p:nvPr/>
        </p:nvPicPr>
        <p:blipFill rotWithShape="1"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rcRect t="24638" b="26661"/>
          <a:stretch/>
        </p:blipFill>
        <p:spPr>
          <a:xfrm>
            <a:off x="8955342" y="4887093"/>
            <a:ext cx="1638300" cy="890631"/>
          </a:xfrm>
          <a:prstGeom prst="rect">
            <a:avLst/>
          </a:prstGeom>
        </p:spPr>
      </p:pic>
      <p:pic>
        <p:nvPicPr>
          <p:cNvPr id="62" name="Graphique 61">
            <a:extLst>
              <a:ext uri="{FF2B5EF4-FFF2-40B4-BE49-F238E27FC236}">
                <a16:creationId xmlns:a16="http://schemas.microsoft.com/office/drawing/2014/main" id="{7EEE4DB7-B587-9247-B219-757F46DADB03}"/>
              </a:ext>
            </a:extLst>
          </p:cNvPr>
          <p:cNvPicPr>
            <a:picLocks noChangeAspect="1"/>
          </p:cNvPicPr>
          <p:nvPr/>
        </p:nvPicPr>
        <p:blipFill rotWithShape="1"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rcRect t="20753" b="24426"/>
          <a:stretch/>
        </p:blipFill>
        <p:spPr>
          <a:xfrm>
            <a:off x="3980524" y="7395574"/>
            <a:ext cx="1809818" cy="1107551"/>
          </a:xfrm>
          <a:prstGeom prst="rect">
            <a:avLst/>
          </a:prstGeom>
        </p:spPr>
      </p:pic>
      <p:pic>
        <p:nvPicPr>
          <p:cNvPr id="68" name="Graphique 67">
            <a:extLst>
              <a:ext uri="{FF2B5EF4-FFF2-40B4-BE49-F238E27FC236}">
                <a16:creationId xmlns:a16="http://schemas.microsoft.com/office/drawing/2014/main" id="{A66B3E0E-FAFC-F04D-B610-C185E7918E73}"/>
              </a:ext>
            </a:extLst>
          </p:cNvPr>
          <p:cNvPicPr>
            <a:picLocks noChangeAspect="1"/>
          </p:cNvPicPr>
          <p:nvPr/>
        </p:nvPicPr>
        <p:blipFill rotWithShape="1"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rcRect t="14143" b="13911"/>
          <a:stretch/>
        </p:blipFill>
        <p:spPr>
          <a:xfrm>
            <a:off x="16119928" y="4498729"/>
            <a:ext cx="1122740" cy="901700"/>
          </a:xfrm>
          <a:prstGeom prst="rect">
            <a:avLst/>
          </a:prstGeom>
        </p:spPr>
      </p:pic>
      <p:pic>
        <p:nvPicPr>
          <p:cNvPr id="70" name="Image 69" descr="Une image contenant table&#10;&#10;Description générée automatiquement">
            <a:extLst>
              <a:ext uri="{FF2B5EF4-FFF2-40B4-BE49-F238E27FC236}">
                <a16:creationId xmlns:a16="http://schemas.microsoft.com/office/drawing/2014/main" id="{9D54B9FB-C3BB-6745-AEE1-A23E38C41A2E}"/>
              </a:ext>
            </a:extLst>
          </p:cNvPr>
          <p:cNvPicPr>
            <a:picLocks noChangeAspect="1"/>
          </p:cNvPicPr>
          <p:nvPr/>
        </p:nvPicPr>
        <p:blipFill rotWithShape="1"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0" t="14662" r="10997" b="17984"/>
          <a:stretch/>
        </p:blipFill>
        <p:spPr>
          <a:xfrm>
            <a:off x="5796183" y="7433656"/>
            <a:ext cx="1495221" cy="1426740"/>
          </a:xfrm>
          <a:prstGeom prst="rect">
            <a:avLst/>
          </a:prstGeom>
        </p:spPr>
      </p:pic>
      <p:pic>
        <p:nvPicPr>
          <p:cNvPr id="74" name="Graphique 73">
            <a:extLst>
              <a:ext uri="{FF2B5EF4-FFF2-40B4-BE49-F238E27FC236}">
                <a16:creationId xmlns:a16="http://schemas.microsoft.com/office/drawing/2014/main" id="{2391BF43-D415-4E45-8390-88CB8EE8CBD3}"/>
              </a:ext>
            </a:extLst>
          </p:cNvPr>
          <p:cNvPicPr>
            <a:picLocks noChangeAspect="1"/>
          </p:cNvPicPr>
          <p:nvPr/>
        </p:nvPicPr>
        <p:blipFill rotWithShape="1"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rcRect l="-935" t="17904" r="-1" b="23241"/>
          <a:stretch/>
        </p:blipFill>
        <p:spPr>
          <a:xfrm>
            <a:off x="4762880" y="5700524"/>
            <a:ext cx="1283895" cy="835669"/>
          </a:xfrm>
          <a:prstGeom prst="rect">
            <a:avLst/>
          </a:prstGeom>
        </p:spPr>
      </p:pic>
      <p:pic>
        <p:nvPicPr>
          <p:cNvPr id="76" name="Graphique 75">
            <a:extLst>
              <a:ext uri="{FF2B5EF4-FFF2-40B4-BE49-F238E27FC236}">
                <a16:creationId xmlns:a16="http://schemas.microsoft.com/office/drawing/2014/main" id="{2EC2A761-2660-5F40-8E53-74DD131B8B20}"/>
              </a:ext>
            </a:extLst>
          </p:cNvPr>
          <p:cNvPicPr>
            <a:picLocks noChangeAspect="1"/>
          </p:cNvPicPr>
          <p:nvPr/>
        </p:nvPicPr>
        <p:blipFill rotWithShape="1"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rcRect l="4540" t="10879" r="5433" b="9541"/>
          <a:stretch/>
        </p:blipFill>
        <p:spPr>
          <a:xfrm>
            <a:off x="15980281" y="2165684"/>
            <a:ext cx="1363948" cy="1001007"/>
          </a:xfrm>
          <a:prstGeom prst="rect">
            <a:avLst/>
          </a:prstGeom>
        </p:spPr>
      </p:pic>
      <p:pic>
        <p:nvPicPr>
          <p:cNvPr id="78" name="Graphique 77">
            <a:extLst>
              <a:ext uri="{FF2B5EF4-FFF2-40B4-BE49-F238E27FC236}">
                <a16:creationId xmlns:a16="http://schemas.microsoft.com/office/drawing/2014/main" id="{A7C8528F-EF1B-A143-A055-F05A36A7C076}"/>
              </a:ext>
            </a:extLst>
          </p:cNvPr>
          <p:cNvPicPr>
            <a:picLocks noChangeAspect="1"/>
          </p:cNvPicPr>
          <p:nvPr/>
        </p:nvPicPr>
        <p:blipFill rotWithShape="1"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rcRect t="18368" b="21837"/>
          <a:stretch/>
        </p:blipFill>
        <p:spPr>
          <a:xfrm>
            <a:off x="10301600" y="4299787"/>
            <a:ext cx="1391655" cy="92889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F3F2DED-979B-D647-964C-01397E889E2A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15" y="7884905"/>
            <a:ext cx="3302000" cy="609600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2B0356F7-6E4E-B045-8B85-865975201A5C}"/>
              </a:ext>
            </a:extLst>
          </p:cNvPr>
          <p:cNvPicPr>
            <a:picLocks noChangeAspect="1"/>
          </p:cNvPicPr>
          <p:nvPr/>
        </p:nvPicPr>
        <p:blipFill rotWithShape="1"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5" t="22851" r="14666" b="22431"/>
          <a:stretch/>
        </p:blipFill>
        <p:spPr>
          <a:xfrm>
            <a:off x="5914826" y="4421066"/>
            <a:ext cx="946016" cy="762001"/>
          </a:xfrm>
          <a:prstGeom prst="rect">
            <a:avLst/>
          </a:prstGeom>
        </p:spPr>
      </p:pic>
      <p:pic>
        <p:nvPicPr>
          <p:cNvPr id="4" name="Image 3" descr="Une image contenant objet, table&#10;&#10;Description générée automatiquement">
            <a:extLst>
              <a:ext uri="{FF2B5EF4-FFF2-40B4-BE49-F238E27FC236}">
                <a16:creationId xmlns:a16="http://schemas.microsoft.com/office/drawing/2014/main" id="{7AE84A40-B631-E342-AED7-136F03378FEC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765" y="5400429"/>
            <a:ext cx="2554479" cy="36368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9BCF3E5-0826-4740-98B0-505E9925BACC}"/>
              </a:ext>
            </a:extLst>
          </p:cNvPr>
          <p:cNvPicPr>
            <a:picLocks noChangeAspect="1"/>
          </p:cNvPicPr>
          <p:nvPr/>
        </p:nvPicPr>
        <p:blipFill rotWithShape="1">
          <a:blip r:embed="rId60"/>
          <a:srcRect t="29319" b="23894"/>
          <a:stretch/>
        </p:blipFill>
        <p:spPr>
          <a:xfrm>
            <a:off x="4221739" y="2386493"/>
            <a:ext cx="2040026" cy="95447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1609FDB3-B276-3949-9859-2AB1E3C310AE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079" y="5128075"/>
            <a:ext cx="31242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0724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886B4BA-6A66-3D48-98D6-86626463F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H" dirty="0">
                <a:highlight>
                  <a:srgbClr val="FFFF00"/>
                </a:highlight>
              </a:rPr>
              <a:t>Décrire les éventuels groupes, les utilisateurs prévus, les personnes responsables, les objectifs, les processus, etc.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424CCDB-0AC8-F049-9212-C2444D37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/>
              <a:t>Organisation de l’institution pour l’utilisation du DEP</a:t>
            </a:r>
          </a:p>
        </p:txBody>
      </p:sp>
    </p:spTree>
    <p:extLst>
      <p:ext uri="{BB962C8B-B14F-4D97-AF65-F5344CB8AC3E}">
        <p14:creationId xmlns:p14="http://schemas.microsoft.com/office/powerpoint/2010/main" val="231952302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886B4BA-6A66-3D48-98D6-86626463F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H" dirty="0">
                <a:highlight>
                  <a:srgbClr val="FFFF00"/>
                </a:highlight>
              </a:rPr>
              <a:t>Explications du moyen d’accéder à la plateforme selon le choix de l’institution</a:t>
            </a:r>
          </a:p>
          <a:p>
            <a:r>
              <a:rPr lang="fr-CH" dirty="0">
                <a:highlight>
                  <a:srgbClr val="FFFF00"/>
                </a:highlight>
              </a:rPr>
              <a:t>Portail web (</a:t>
            </a:r>
            <a:r>
              <a:rPr lang="fr-CH" dirty="0">
                <a:highlight>
                  <a:srgbClr val="FFFF00"/>
                </a:highlight>
                <a:hlinkClick r:id="rId3"/>
              </a:rPr>
              <a:t>www.cara.ch</a:t>
            </a:r>
            <a:r>
              <a:rPr lang="fr-CH">
                <a:highlight>
                  <a:srgbClr val="FFFF00"/>
                </a:highlight>
                <a:hlinkClick r:id="rId3"/>
              </a:rPr>
              <a:t>/utilisation-pro</a:t>
            </a:r>
            <a:r>
              <a:rPr lang="fr-CH">
                <a:highlight>
                  <a:srgbClr val="FFFF00"/>
                </a:highlight>
              </a:rPr>
              <a:t>)</a:t>
            </a:r>
          </a:p>
          <a:p>
            <a:r>
              <a:rPr lang="fr-CH">
                <a:highlight>
                  <a:srgbClr val="FFFF00"/>
                </a:highlight>
              </a:rPr>
              <a:t>Via </a:t>
            </a:r>
            <a:r>
              <a:rPr lang="fr-CH" dirty="0">
                <a:highlight>
                  <a:srgbClr val="FFFF00"/>
                </a:highlight>
              </a:rPr>
              <a:t>le système primaire</a:t>
            </a:r>
          </a:p>
          <a:p>
            <a:pPr marL="0" indent="0">
              <a:buNone/>
            </a:pPr>
            <a:endParaRPr lang="fr-CH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424CCDB-0AC8-F049-9212-C2444D37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Utilisation par un professionnel</a:t>
            </a:r>
          </a:p>
        </p:txBody>
      </p:sp>
    </p:spTree>
    <p:extLst>
      <p:ext uri="{BB962C8B-B14F-4D97-AF65-F5344CB8AC3E}">
        <p14:creationId xmlns:p14="http://schemas.microsoft.com/office/powerpoint/2010/main" val="424596681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886B4BA-6A66-3D48-98D6-86626463F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indent="0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None/>
            </a:pPr>
            <a:r>
              <a:rPr lang="fr-CH" sz="36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Démonstration de: </a:t>
            </a:r>
          </a:p>
          <a:p>
            <a:pPr marL="487672" lvl="1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itchFamily="2" charset="2"/>
              <a:buChar char="§"/>
            </a:pPr>
            <a:r>
              <a:rPr lang="fr-CH" sz="36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Lier son MIE pour la première connexion</a:t>
            </a:r>
          </a:p>
          <a:p>
            <a:pPr marL="487672" lvl="1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itchFamily="2" charset="2"/>
              <a:buChar char="§"/>
            </a:pPr>
            <a:r>
              <a:rPr lang="fr-CH" sz="36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Se connecter à la plateforme</a:t>
            </a:r>
          </a:p>
          <a:p>
            <a:pPr marL="487672" lvl="1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itchFamily="2" charset="2"/>
              <a:buChar char="§"/>
            </a:pPr>
            <a:r>
              <a:rPr lang="fr-CH" sz="36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Chercher une patiente ou un patient</a:t>
            </a:r>
          </a:p>
          <a:p>
            <a:pPr marL="487672" lvl="1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itchFamily="2" charset="2"/>
              <a:buChar char="§"/>
            </a:pPr>
            <a:r>
              <a:rPr lang="fr-CH" sz="36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Consulter des documents</a:t>
            </a:r>
          </a:p>
          <a:p>
            <a:pPr marL="487672" lvl="1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itchFamily="2" charset="2"/>
              <a:buChar char="§"/>
            </a:pPr>
            <a:r>
              <a:rPr lang="fr-CH" sz="36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Déposer des documents</a:t>
            </a:r>
          </a:p>
          <a:p>
            <a:pPr marL="487672" lvl="1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itchFamily="2" charset="2"/>
              <a:buChar char="§"/>
            </a:pPr>
            <a:r>
              <a:rPr lang="fr-CH" sz="36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Mettre à jour un document</a:t>
            </a:r>
          </a:p>
          <a:p>
            <a:pPr marL="487672" lvl="1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itchFamily="2" charset="2"/>
              <a:buChar char="§"/>
            </a:pPr>
            <a:r>
              <a:rPr lang="fr-CH" sz="36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Télécharger des documents</a:t>
            </a:r>
          </a:p>
          <a:p>
            <a:pPr marL="487672" lvl="1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itchFamily="2" charset="2"/>
              <a:buChar char="§"/>
            </a:pPr>
            <a:r>
              <a:rPr lang="fr-CH" sz="36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Faire un accès en urgence</a:t>
            </a:r>
          </a:p>
          <a:p>
            <a:pPr marL="487672" lvl="1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itchFamily="2" charset="2"/>
              <a:buChar char="§"/>
            </a:pPr>
            <a:r>
              <a:rPr lang="fr-CH" sz="36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Faire une délégation de droits d’accès</a:t>
            </a:r>
          </a:p>
          <a:p>
            <a:pPr marL="487672" lvl="1" indent="-487672" eaLnBrk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itchFamily="2" charset="2"/>
              <a:buChar char="§"/>
            </a:pPr>
            <a:endParaRPr lang="fr-CH" sz="2800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487672" lvl="1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itchFamily="2" charset="2"/>
              <a:buChar char="§"/>
            </a:pPr>
            <a:endParaRPr lang="fr-CH" sz="2800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424CCDB-0AC8-F049-9212-C2444D37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Utilisation par un professionnel</a:t>
            </a:r>
          </a:p>
        </p:txBody>
      </p:sp>
    </p:spTree>
    <p:extLst>
      <p:ext uri="{BB962C8B-B14F-4D97-AF65-F5344CB8AC3E}">
        <p14:creationId xmlns:p14="http://schemas.microsoft.com/office/powerpoint/2010/main" val="1483454570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886B4BA-6A66-3D48-98D6-86626463F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indent="0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None/>
            </a:pPr>
            <a:r>
              <a:rPr lang="fr-CH" sz="36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Démonstration de: </a:t>
            </a:r>
          </a:p>
          <a:p>
            <a:pPr marL="487672" lvl="1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itchFamily="2" charset="2"/>
              <a:buChar char="§"/>
            </a:pPr>
            <a:r>
              <a:rPr lang="fr-CH" sz="36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Choix de la professionnelle ou du professionnel pour lequel l’auxiliaire travail</a:t>
            </a:r>
          </a:p>
          <a:p>
            <a:pPr marL="487672" lvl="1" indent="-487672" eaLnBrk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itchFamily="2" charset="2"/>
              <a:buChar char="§"/>
            </a:pPr>
            <a:endParaRPr lang="fr-CH" sz="2800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487672" lvl="1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itchFamily="2" charset="2"/>
              <a:buChar char="§"/>
            </a:pPr>
            <a:endParaRPr lang="fr-CH" sz="2800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lvl="1" indent="0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None/>
            </a:pPr>
            <a:endParaRPr lang="fr-CH" sz="2800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lvl="1" indent="0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None/>
            </a:pPr>
            <a:r>
              <a:rPr lang="fr-CH" sz="40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Mêmes fonctionnalités que pour un professionnel</a:t>
            </a:r>
          </a:p>
          <a:p>
            <a:pPr marL="0" indent="0">
              <a:buNone/>
            </a:pPr>
            <a:endParaRPr lang="fr-CH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424CCDB-0AC8-F049-9212-C2444D37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/>
              <a:t>Utilisation par une auxiliaire ou un auxiliaire</a:t>
            </a:r>
          </a:p>
        </p:txBody>
      </p:sp>
    </p:spTree>
    <p:extLst>
      <p:ext uri="{BB962C8B-B14F-4D97-AF65-F5344CB8AC3E}">
        <p14:creationId xmlns:p14="http://schemas.microsoft.com/office/powerpoint/2010/main" val="1737397485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886B4BA-6A66-3D48-98D6-86626463F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CH" b="1" dirty="0"/>
              <a:t>La sécurité en pratique</a:t>
            </a:r>
          </a:p>
          <a:p>
            <a:pPr>
              <a:buFont typeface="Wingdings" pitchFamily="2" charset="2"/>
              <a:buChar char="§"/>
            </a:pPr>
            <a:r>
              <a:rPr lang="fr-CH" dirty="0"/>
              <a:t>Les ordinateurs doivent être sécurisés</a:t>
            </a:r>
          </a:p>
          <a:p>
            <a:pPr>
              <a:buFont typeface="Wingdings" pitchFamily="2" charset="2"/>
              <a:buChar char="§"/>
            </a:pPr>
            <a:r>
              <a:rPr lang="fr-CH" dirty="0"/>
              <a:t>L’utilisation du DEP sur des ordinateurs qui n’ont pas été fournis par l’institution est interdite</a:t>
            </a:r>
          </a:p>
          <a:p>
            <a:pPr>
              <a:buFont typeface="Wingdings" pitchFamily="2" charset="2"/>
              <a:buChar char="§"/>
            </a:pPr>
            <a:r>
              <a:rPr lang="fr-CH" dirty="0"/>
              <a:t>Le moyen d’identification est personnel et ne doit pas être transmis</a:t>
            </a:r>
          </a:p>
          <a:p>
            <a:pPr>
              <a:buFont typeface="Wingdings" pitchFamily="2" charset="2"/>
              <a:buChar char="§"/>
            </a:pPr>
            <a:r>
              <a:rPr lang="fr-CH" dirty="0"/>
              <a:t>Il est important de verrouiller son ordinateur lorsque l’on quitte sa place de travail</a:t>
            </a:r>
          </a:p>
          <a:p>
            <a:pPr>
              <a:buFont typeface="Wingdings" pitchFamily="2" charset="2"/>
              <a:buChar char="§"/>
            </a:pPr>
            <a:r>
              <a:rPr lang="fr-CH" dirty="0">
                <a:hlinkClick r:id="rId3"/>
              </a:rPr>
              <a:t>Règles d’or sur la sécurité</a:t>
            </a: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424CCDB-0AC8-F049-9212-C2444D37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Sécurité et protection des données</a:t>
            </a:r>
          </a:p>
        </p:txBody>
      </p:sp>
    </p:spTree>
    <p:extLst>
      <p:ext uri="{BB962C8B-B14F-4D97-AF65-F5344CB8AC3E}">
        <p14:creationId xmlns:p14="http://schemas.microsoft.com/office/powerpoint/2010/main" val="3886864674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886B4BA-6A66-3D48-98D6-86626463F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H" b="1" dirty="0"/>
              <a:t>Protection des données</a:t>
            </a:r>
          </a:p>
          <a:p>
            <a:pPr>
              <a:buFont typeface="Wingdings" pitchFamily="2" charset="2"/>
              <a:buChar char="§"/>
            </a:pPr>
            <a:r>
              <a:rPr lang="fr-CH" dirty="0"/>
              <a:t>On accède à un DEP uniquement dans le cadre d’une prise en charge.</a:t>
            </a:r>
          </a:p>
          <a:p>
            <a:pPr>
              <a:buFont typeface="Wingdings" pitchFamily="2" charset="2"/>
              <a:buChar char="§"/>
            </a:pPr>
            <a:r>
              <a:rPr lang="fr-CH" dirty="0"/>
              <a:t>On consulte uniquement les documents a priori pertinents dans le cadre de la prise en charge</a:t>
            </a:r>
          </a:p>
          <a:p>
            <a:pPr>
              <a:buFont typeface="Wingdings" pitchFamily="2" charset="2"/>
              <a:buChar char="§"/>
            </a:pPr>
            <a:r>
              <a:rPr lang="fr-CH" dirty="0"/>
              <a:t>Traçabilité de toutes les actions sur la plateforme. La patiente ou le patient voit ce que la professionnelle ou le professionnel fait sur son DEP (exemple:: quel document est consulté par qui)</a:t>
            </a:r>
          </a:p>
          <a:p>
            <a:pPr>
              <a:buFont typeface="Wingdings" pitchFamily="2" charset="2"/>
              <a:buChar char="§"/>
            </a:pPr>
            <a:endParaRPr lang="fr-CH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424CCDB-0AC8-F049-9212-C2444D37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Sécurité et protection des données</a:t>
            </a:r>
          </a:p>
        </p:txBody>
      </p:sp>
    </p:spTree>
    <p:extLst>
      <p:ext uri="{BB962C8B-B14F-4D97-AF65-F5344CB8AC3E}">
        <p14:creationId xmlns:p14="http://schemas.microsoft.com/office/powerpoint/2010/main" val="35007537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E7ED2100-4F2C-D140-BBC9-E7E4BB05ED0B}"/>
              </a:ext>
            </a:extLst>
          </p:cNvPr>
          <p:cNvCxnSpPr>
            <a:cxnSpLocks/>
          </p:cNvCxnSpPr>
          <p:nvPr/>
        </p:nvCxnSpPr>
        <p:spPr>
          <a:xfrm flipV="1">
            <a:off x="5419455" y="4193148"/>
            <a:ext cx="5306395" cy="3255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itre 2">
            <a:extLst>
              <a:ext uri="{FF2B5EF4-FFF2-40B4-BE49-F238E27FC236}">
                <a16:creationId xmlns:a16="http://schemas.microsoft.com/office/drawing/2014/main" id="{D424CCDB-0AC8-F049-9212-C2444D37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Le dossier électronique du patient</a:t>
            </a:r>
          </a:p>
        </p:txBody>
      </p:sp>
      <p:sp>
        <p:nvSpPr>
          <p:cNvPr id="4" name="Flèche courbée vers la droite 3">
            <a:extLst>
              <a:ext uri="{FF2B5EF4-FFF2-40B4-BE49-F238E27FC236}">
                <a16:creationId xmlns:a16="http://schemas.microsoft.com/office/drawing/2014/main" id="{84AF5C87-3BD8-2444-964A-CB3C1AA79697}"/>
              </a:ext>
            </a:extLst>
          </p:cNvPr>
          <p:cNvSpPr/>
          <p:nvPr/>
        </p:nvSpPr>
        <p:spPr>
          <a:xfrm>
            <a:off x="4131532" y="3232072"/>
            <a:ext cx="4347410" cy="5350554"/>
          </a:xfrm>
          <a:prstGeom prst="curvedRightArrow">
            <a:avLst>
              <a:gd name="adj1" fmla="val 11789"/>
              <a:gd name="adj2" fmla="val 2477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hangingPunct="1">
              <a:defRPr/>
            </a:pPr>
            <a:endParaRPr lang="fr-CH" sz="2560" b="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lèche courbée vers la droite 4">
            <a:extLst>
              <a:ext uri="{FF2B5EF4-FFF2-40B4-BE49-F238E27FC236}">
                <a16:creationId xmlns:a16="http://schemas.microsoft.com/office/drawing/2014/main" id="{00FF9816-3D6E-1646-B01D-ADE7AF5619D1}"/>
              </a:ext>
            </a:extLst>
          </p:cNvPr>
          <p:cNvSpPr/>
          <p:nvPr/>
        </p:nvSpPr>
        <p:spPr>
          <a:xfrm flipH="1" flipV="1">
            <a:off x="8965369" y="2989467"/>
            <a:ext cx="4346880" cy="5350400"/>
          </a:xfrm>
          <a:prstGeom prst="curvedRightArrow">
            <a:avLst>
              <a:gd name="adj1" fmla="val 13640"/>
              <a:gd name="adj2" fmla="val 23096"/>
              <a:gd name="adj3" fmla="val 285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hangingPunct="1">
              <a:defRPr/>
            </a:pPr>
            <a:endParaRPr lang="fr-CH" sz="2560" b="0" kern="12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27374F30-4B79-134C-95CB-540AF2A4510D}"/>
              </a:ext>
            </a:extLst>
          </p:cNvPr>
          <p:cNvCxnSpPr>
            <a:cxnSpLocks/>
          </p:cNvCxnSpPr>
          <p:nvPr/>
        </p:nvCxnSpPr>
        <p:spPr>
          <a:xfrm flipV="1">
            <a:off x="5419455" y="4076795"/>
            <a:ext cx="5404390" cy="44189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B9E202F9-8BD1-1F4A-8180-E8A50DF058F8}"/>
              </a:ext>
            </a:extLst>
          </p:cNvPr>
          <p:cNvCxnSpPr/>
          <p:nvPr/>
        </p:nvCxnSpPr>
        <p:spPr>
          <a:xfrm>
            <a:off x="5419455" y="4518694"/>
            <a:ext cx="6908580" cy="228319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8D3AE440-0A0E-EB4F-9554-EDA7661B9ED6}"/>
              </a:ext>
            </a:extLst>
          </p:cNvPr>
          <p:cNvCxnSpPr>
            <a:cxnSpLocks/>
          </p:cNvCxnSpPr>
          <p:nvPr/>
        </p:nvCxnSpPr>
        <p:spPr>
          <a:xfrm>
            <a:off x="5419455" y="4518694"/>
            <a:ext cx="944124" cy="293500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D6076D2F-3224-B84A-BC76-C9F85D52B763}"/>
              </a:ext>
            </a:extLst>
          </p:cNvPr>
          <p:cNvCxnSpPr>
            <a:cxnSpLocks/>
          </p:cNvCxnSpPr>
          <p:nvPr/>
        </p:nvCxnSpPr>
        <p:spPr>
          <a:xfrm flipH="1">
            <a:off x="6697890" y="4193148"/>
            <a:ext cx="4027960" cy="32063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042FB4DC-4695-884E-88F3-F11B3E81DF2C}"/>
              </a:ext>
            </a:extLst>
          </p:cNvPr>
          <p:cNvCxnSpPr/>
          <p:nvPr/>
        </p:nvCxnSpPr>
        <p:spPr>
          <a:xfrm flipH="1">
            <a:off x="4530185" y="4426464"/>
            <a:ext cx="6663616" cy="141347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182492C8-A184-9945-B080-4EF8C6409B7C}"/>
              </a:ext>
            </a:extLst>
          </p:cNvPr>
          <p:cNvCxnSpPr>
            <a:cxnSpLocks/>
          </p:cNvCxnSpPr>
          <p:nvPr/>
        </p:nvCxnSpPr>
        <p:spPr>
          <a:xfrm>
            <a:off x="5419455" y="4518693"/>
            <a:ext cx="5212040" cy="27549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DB69F7C5-BE95-274F-BAD3-EBDCB8178D57}"/>
              </a:ext>
            </a:extLst>
          </p:cNvPr>
          <p:cNvCxnSpPr>
            <a:cxnSpLocks/>
          </p:cNvCxnSpPr>
          <p:nvPr/>
        </p:nvCxnSpPr>
        <p:spPr>
          <a:xfrm flipV="1">
            <a:off x="4751869" y="4959626"/>
            <a:ext cx="7788926" cy="100857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B6245F20-6A52-C44D-8B22-BB1CFC778C53}"/>
              </a:ext>
            </a:extLst>
          </p:cNvPr>
          <p:cNvCxnSpPr>
            <a:cxnSpLocks/>
          </p:cNvCxnSpPr>
          <p:nvPr/>
        </p:nvCxnSpPr>
        <p:spPr>
          <a:xfrm flipH="1" flipV="1">
            <a:off x="5873901" y="4488477"/>
            <a:ext cx="6666894" cy="38832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9D39B3A0-F995-E749-A97E-0F8F1BCA7489}"/>
              </a:ext>
            </a:extLst>
          </p:cNvPr>
          <p:cNvGrpSpPr/>
          <p:nvPr/>
        </p:nvGrpSpPr>
        <p:grpSpPr>
          <a:xfrm>
            <a:off x="6783925" y="4163227"/>
            <a:ext cx="1579575" cy="1208081"/>
            <a:chOff x="2494787" y="3932178"/>
            <a:chExt cx="1110639" cy="849432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AF9BE21-F7C7-A04E-8CF3-E0A2A460B650}"/>
                </a:ext>
              </a:extLst>
            </p:cNvPr>
            <p:cNvSpPr/>
            <p:nvPr/>
          </p:nvSpPr>
          <p:spPr>
            <a:xfrm>
              <a:off x="2494787" y="3932178"/>
              <a:ext cx="1110639" cy="849432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defTabSz="1300460" hangingPunct="1">
                <a:defRPr/>
              </a:pPr>
              <a:r>
                <a:rPr lang="fr-CH" sz="2276" b="0" kern="1200" dirty="0">
                  <a:solidFill>
                    <a:prstClr val="black"/>
                  </a:solidFill>
                  <a:latin typeface="Calibri"/>
                </a:rPr>
                <a:t>Email</a:t>
              </a:r>
            </a:p>
          </p:txBody>
        </p:sp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0ADD27F8-4405-4D43-9603-A088DF3C5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00941" y="3953216"/>
              <a:ext cx="538930" cy="538930"/>
            </a:xfrm>
            <a:prstGeom prst="rect">
              <a:avLst/>
            </a:prstGeom>
          </p:spPr>
        </p:pic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54B31DC9-04CF-3849-B272-60079EC098BF}"/>
              </a:ext>
            </a:extLst>
          </p:cNvPr>
          <p:cNvGrpSpPr/>
          <p:nvPr/>
        </p:nvGrpSpPr>
        <p:grpSpPr>
          <a:xfrm>
            <a:off x="6013718" y="5869075"/>
            <a:ext cx="1579575" cy="1274099"/>
            <a:chOff x="6318700" y="3234264"/>
            <a:chExt cx="1110639" cy="89585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91D7A2B-6B6A-C842-9D66-19A98DB59418}"/>
                </a:ext>
              </a:extLst>
            </p:cNvPr>
            <p:cNvSpPr/>
            <p:nvPr/>
          </p:nvSpPr>
          <p:spPr>
            <a:xfrm>
              <a:off x="6318700" y="3280683"/>
              <a:ext cx="1110639" cy="849432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defTabSz="1300460" hangingPunct="1">
                <a:defRPr/>
              </a:pPr>
              <a:r>
                <a:rPr lang="fr-CH" sz="2276" b="0" kern="1200" dirty="0">
                  <a:solidFill>
                    <a:prstClr val="black"/>
                  </a:solidFill>
                  <a:latin typeface="Calibri"/>
                </a:rPr>
                <a:t>Téléphone</a:t>
              </a:r>
            </a:p>
          </p:txBody>
        </p:sp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09837758-C914-9C4C-B098-98543E3FB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41108" y="3234264"/>
              <a:ext cx="757237" cy="757237"/>
            </a:xfrm>
            <a:prstGeom prst="rect">
              <a:avLst/>
            </a:prstGeom>
          </p:spPr>
        </p:pic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375E9BDE-F8C8-A346-866C-D6C346CAFC41}"/>
              </a:ext>
            </a:extLst>
          </p:cNvPr>
          <p:cNvGrpSpPr/>
          <p:nvPr/>
        </p:nvGrpSpPr>
        <p:grpSpPr>
          <a:xfrm>
            <a:off x="9271745" y="4327559"/>
            <a:ext cx="1579575" cy="1241148"/>
            <a:chOff x="3777329" y="4464874"/>
            <a:chExt cx="1110639" cy="872682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4C7016E-4803-6C4B-968E-875EA9B59CE2}"/>
                </a:ext>
              </a:extLst>
            </p:cNvPr>
            <p:cNvSpPr/>
            <p:nvPr/>
          </p:nvSpPr>
          <p:spPr>
            <a:xfrm>
              <a:off x="3777329" y="4488124"/>
              <a:ext cx="1110639" cy="849432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defTabSz="1300460" hangingPunct="1">
                <a:defRPr/>
              </a:pPr>
              <a:r>
                <a:rPr lang="fr-CH" sz="2276" b="0" kern="1200" dirty="0">
                  <a:solidFill>
                    <a:prstClr val="black"/>
                  </a:solidFill>
                  <a:latin typeface="Calibri"/>
                </a:rPr>
                <a:t>Fax</a:t>
              </a:r>
            </a:p>
          </p:txBody>
        </p:sp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5AAE27FD-A5C6-794E-9E96-EA8074502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51901" y="4464874"/>
              <a:ext cx="730394" cy="730394"/>
            </a:xfrm>
            <a:prstGeom prst="rect">
              <a:avLst/>
            </a:prstGeom>
          </p:spPr>
        </p:pic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0520C1C3-FAD1-9A4C-BE28-E74A96AD0B62}"/>
              </a:ext>
            </a:extLst>
          </p:cNvPr>
          <p:cNvGrpSpPr/>
          <p:nvPr/>
        </p:nvGrpSpPr>
        <p:grpSpPr>
          <a:xfrm>
            <a:off x="8871399" y="6017735"/>
            <a:ext cx="1579575" cy="1208081"/>
            <a:chOff x="5312996" y="4405355"/>
            <a:chExt cx="1110639" cy="84943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07FF458-9F6D-EA4C-85B6-5CBCE19A7521}"/>
                </a:ext>
              </a:extLst>
            </p:cNvPr>
            <p:cNvSpPr/>
            <p:nvPr/>
          </p:nvSpPr>
          <p:spPr>
            <a:xfrm>
              <a:off x="5312996" y="4405355"/>
              <a:ext cx="1110639" cy="849432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defTabSz="1300460" hangingPunct="1">
                <a:defRPr/>
              </a:pPr>
              <a:r>
                <a:rPr lang="fr-CH" sz="2276" b="0" kern="1200" dirty="0">
                  <a:solidFill>
                    <a:prstClr val="black"/>
                  </a:solidFill>
                  <a:latin typeface="Calibri"/>
                </a:rPr>
                <a:t>Courier</a:t>
              </a:r>
            </a:p>
          </p:txBody>
        </p:sp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3CE41959-CE4A-BF47-9C3A-7F3FB29B2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55817" y="4417330"/>
              <a:ext cx="631051" cy="631051"/>
            </a:xfrm>
            <a:prstGeom prst="rect">
              <a:avLst/>
            </a:prstGeom>
          </p:spPr>
        </p:pic>
      </p:grp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FEA7401A-72EF-9D45-B7AD-64CD079ACBDD}"/>
              </a:ext>
            </a:extLst>
          </p:cNvPr>
          <p:cNvCxnSpPr>
            <a:cxnSpLocks/>
          </p:cNvCxnSpPr>
          <p:nvPr/>
        </p:nvCxnSpPr>
        <p:spPr>
          <a:xfrm flipV="1">
            <a:off x="10609702" y="4160587"/>
            <a:ext cx="341271" cy="323889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09B8798C-038B-8F48-BCE2-056BF9092730}"/>
              </a:ext>
            </a:extLst>
          </p:cNvPr>
          <p:cNvCxnSpPr>
            <a:cxnSpLocks/>
          </p:cNvCxnSpPr>
          <p:nvPr/>
        </p:nvCxnSpPr>
        <p:spPr>
          <a:xfrm flipH="1" flipV="1">
            <a:off x="11167721" y="4377334"/>
            <a:ext cx="1373074" cy="20646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322DE0BA-7920-2346-9CE8-4B1D2FAC3B25}"/>
              </a:ext>
            </a:extLst>
          </p:cNvPr>
          <p:cNvCxnSpPr>
            <a:cxnSpLocks/>
          </p:cNvCxnSpPr>
          <p:nvPr/>
        </p:nvCxnSpPr>
        <p:spPr>
          <a:xfrm flipH="1">
            <a:off x="4598815" y="4518693"/>
            <a:ext cx="820640" cy="151607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C34F563-7F37-2E44-BC24-CB62BBB541E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CH" smtClean="0"/>
              <a:t>3</a:t>
            </a:fld>
            <a:endParaRPr lang="fr-CH" dirty="0"/>
          </a:p>
        </p:txBody>
      </p:sp>
      <p:pic>
        <p:nvPicPr>
          <p:cNvPr id="56" name="Image 55">
            <a:extLst>
              <a:ext uri="{FF2B5EF4-FFF2-40B4-BE49-F238E27FC236}">
                <a16:creationId xmlns:a16="http://schemas.microsoft.com/office/drawing/2014/main" id="{AFC68408-2BE2-0041-9EF5-13A3CDFB1C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420" y="2078513"/>
            <a:ext cx="2236531" cy="2231293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419645E7-7F6D-0941-AAA4-374919A7EB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1435" y="3240274"/>
            <a:ext cx="2231294" cy="2231294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01374485-3CA7-6A40-9568-104F07AAC8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189" y="7320521"/>
            <a:ext cx="2236531" cy="2236531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7F4EA4FD-0D0B-6E4A-861D-BE03DB5CAF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51" y="4767267"/>
            <a:ext cx="2236531" cy="2236531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9D94E47E-BF7E-1745-81EE-F1473B220E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047" y="1639996"/>
            <a:ext cx="2231294" cy="2231294"/>
          </a:xfrm>
          <a:prstGeom prst="rect">
            <a:avLst/>
          </a:prstGeom>
        </p:spPr>
      </p:pic>
      <p:pic>
        <p:nvPicPr>
          <p:cNvPr id="66" name="Image 65" descr="Une image contenant texte&#10;&#10;Description générée automatiquement">
            <a:extLst>
              <a:ext uri="{FF2B5EF4-FFF2-40B4-BE49-F238E27FC236}">
                <a16:creationId xmlns:a16="http://schemas.microsoft.com/office/drawing/2014/main" id="{F2F512EF-CD4F-E14B-A9C7-190965CC4F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576" y="7688779"/>
            <a:ext cx="2242562" cy="2242562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ED2200B9-F489-E34C-928F-5E74C2B87E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164" y="6354008"/>
            <a:ext cx="2242562" cy="224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452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C14794F-C1A9-1241-BB69-12EAD890E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Sécurité et protection des données</a:t>
            </a:r>
          </a:p>
        </p:txBody>
      </p:sp>
      <p:pic>
        <p:nvPicPr>
          <p:cNvPr id="4" name="Média en ligne 3" descr="En bref : À quel point le dossier électronique du patient (DEP) est-il sûr ?">
            <a:hlinkClick r:id="" action="ppaction://media"/>
            <a:extLst>
              <a:ext uri="{FF2B5EF4-FFF2-40B4-BE49-F238E27FC236}">
                <a16:creationId xmlns:a16="http://schemas.microsoft.com/office/drawing/2014/main" id="{704ABDEF-E5B6-464D-A0FB-222CC322AC5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20000" y="2788568"/>
            <a:ext cx="10830651" cy="609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495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C14794F-C1A9-1241-BB69-12EAD890E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Sécurité et protection des données</a:t>
            </a:r>
          </a:p>
        </p:txBody>
      </p:sp>
      <p:sp>
        <p:nvSpPr>
          <p:cNvPr id="5" name="Espace réservé du texte 1">
            <a:extLst>
              <a:ext uri="{FF2B5EF4-FFF2-40B4-BE49-F238E27FC236}">
                <a16:creationId xmlns:a16="http://schemas.microsoft.com/office/drawing/2014/main" id="{DE79325C-C362-DC4A-8CAD-98C6B12A5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2520000"/>
            <a:ext cx="15158444" cy="6099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b="1" dirty="0"/>
              <a:t>Pour en savoir plus:</a:t>
            </a:r>
          </a:p>
          <a:p>
            <a:pPr>
              <a:buFont typeface="Wingdings" pitchFamily="2" charset="2"/>
              <a:buChar char="§"/>
            </a:pPr>
            <a:r>
              <a:rPr lang="fr-CH" dirty="0">
                <a:highlight>
                  <a:srgbClr val="FFFF00"/>
                </a:highlight>
              </a:rPr>
              <a:t>Document sécurité de l’institution</a:t>
            </a:r>
          </a:p>
        </p:txBody>
      </p:sp>
    </p:spTree>
    <p:extLst>
      <p:ext uri="{BB962C8B-B14F-4D97-AF65-F5344CB8AC3E}">
        <p14:creationId xmlns:p14="http://schemas.microsoft.com/office/powerpoint/2010/main" val="3032602451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C14794F-C1A9-1241-BB69-12EAD890E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Sécurité et protection des données</a:t>
            </a:r>
          </a:p>
        </p:txBody>
      </p:sp>
      <p:sp>
        <p:nvSpPr>
          <p:cNvPr id="5" name="Espace réservé du texte 1">
            <a:extLst>
              <a:ext uri="{FF2B5EF4-FFF2-40B4-BE49-F238E27FC236}">
                <a16:creationId xmlns:a16="http://schemas.microsoft.com/office/drawing/2014/main" id="{DE79325C-C362-DC4A-8CAD-98C6B12A5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2520000"/>
            <a:ext cx="15158444" cy="6099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dirty="0">
                <a:highlight>
                  <a:srgbClr val="FFFF00"/>
                </a:highlight>
              </a:rPr>
              <a:t>Règles internes de l’institution</a:t>
            </a:r>
          </a:p>
        </p:txBody>
      </p:sp>
    </p:spTree>
    <p:extLst>
      <p:ext uri="{BB962C8B-B14F-4D97-AF65-F5344CB8AC3E}">
        <p14:creationId xmlns:p14="http://schemas.microsoft.com/office/powerpoint/2010/main" val="32421649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886B4BA-6A66-3D48-98D6-86626463F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fr-CH" sz="4000" dirty="0">
                <a:highlight>
                  <a:srgbClr val="FFFF00"/>
                </a:highlight>
              </a:rPr>
              <a:t>Contact au sein de l’institution</a:t>
            </a:r>
          </a:p>
          <a:p>
            <a:pPr>
              <a:buFont typeface="Wingdings" pitchFamily="2" charset="2"/>
              <a:buChar char="§"/>
            </a:pPr>
            <a:r>
              <a:rPr lang="fr-CH" sz="4000" dirty="0">
                <a:highlight>
                  <a:srgbClr val="FFFF00"/>
                </a:highlight>
              </a:rPr>
              <a:t>Service d’assistance de CARA (</a:t>
            </a:r>
            <a:r>
              <a:rPr lang="fr-CH" sz="4000" dirty="0">
                <a:highlight>
                  <a:srgbClr val="FFFF00"/>
                </a:highlight>
                <a:hlinkClick r:id="rId3"/>
              </a:rPr>
              <a:t>www.cara.ch/assistance</a:t>
            </a:r>
            <a:r>
              <a:rPr lang="fr-CH" sz="4000" dirty="0">
                <a:highlight>
                  <a:srgbClr val="FFFF00"/>
                </a:highlight>
              </a:rPr>
              <a:t>)</a:t>
            </a:r>
          </a:p>
          <a:p>
            <a:pPr lvl="1">
              <a:buFont typeface="Wingdings" pitchFamily="2" charset="2"/>
              <a:buChar char="§"/>
            </a:pPr>
            <a:endParaRPr lang="fr-CH" dirty="0"/>
          </a:p>
          <a:p>
            <a:pPr marL="444500" lvl="1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424CCDB-0AC8-F049-9212-C2444D37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Assistance</a:t>
            </a:r>
          </a:p>
        </p:txBody>
      </p:sp>
    </p:spTree>
    <p:extLst>
      <p:ext uri="{BB962C8B-B14F-4D97-AF65-F5344CB8AC3E}">
        <p14:creationId xmlns:p14="http://schemas.microsoft.com/office/powerpoint/2010/main" val="1746142578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FA95500-A68F-9449-AB8C-2EAC6E976E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dirty="0"/>
              <a:t>Pour en savoir plus:</a:t>
            </a:r>
          </a:p>
          <a:p>
            <a:pPr marL="0" indent="0">
              <a:buNone/>
            </a:pPr>
            <a:r>
              <a:rPr lang="fr-CH" dirty="0">
                <a:highlight>
                  <a:srgbClr val="FFFF00"/>
                </a:highlight>
              </a:rPr>
              <a:t>Lien interne de l’institution</a:t>
            </a:r>
          </a:p>
          <a:p>
            <a:pPr marL="0" indent="0">
              <a:buNone/>
            </a:pPr>
            <a:r>
              <a:rPr lang="fr-CH" dirty="0">
                <a:hlinkClick r:id="rId2"/>
              </a:rPr>
              <a:t>www.cara.ch</a:t>
            </a:r>
            <a:endParaRPr lang="fr-CH" dirty="0"/>
          </a:p>
          <a:p>
            <a:pPr marL="0" indent="0">
              <a:buNone/>
            </a:pPr>
            <a:r>
              <a:rPr lang="fr-CH" dirty="0">
                <a:hlinkClick r:id="rId3"/>
              </a:rPr>
              <a:t>www.cara.ch/utilisation-pro</a:t>
            </a:r>
            <a:endParaRPr lang="fr-CH" dirty="0"/>
          </a:p>
          <a:p>
            <a:pPr marL="0" indent="0">
              <a:buNone/>
            </a:pPr>
            <a:r>
              <a:rPr lang="fr-CH" dirty="0">
                <a:hlinkClick r:id="rId4"/>
              </a:rPr>
              <a:t>Utilisation de la plateforme DEP CARA par les professionnelles et les professionnels de santé</a:t>
            </a:r>
            <a:endParaRPr lang="fr-CH" dirty="0"/>
          </a:p>
          <a:p>
            <a:pPr marL="0" indent="0">
              <a:buNone/>
            </a:pPr>
            <a:r>
              <a:rPr lang="fr-CH" dirty="0">
                <a:hlinkClick r:id="rId5"/>
              </a:rPr>
              <a:t>www.dossierpatient.ch</a:t>
            </a:r>
            <a:endParaRPr lang="fr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7C35F82-8A20-5845-AD38-B4F321EE6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Informations supplémentaires</a:t>
            </a:r>
          </a:p>
        </p:txBody>
      </p:sp>
    </p:spTree>
    <p:extLst>
      <p:ext uri="{BB962C8B-B14F-4D97-AF65-F5344CB8AC3E}">
        <p14:creationId xmlns:p14="http://schemas.microsoft.com/office/powerpoint/2010/main" val="2352902843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886B4BA-6A66-3D48-98D6-86626463F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CH" sz="4400" dirty="0"/>
          </a:p>
          <a:p>
            <a:pPr marL="0" indent="0" algn="ctr">
              <a:buNone/>
            </a:pPr>
            <a:r>
              <a:rPr lang="fr-CH" sz="4400" dirty="0"/>
              <a:t>Merci de votre participation!</a:t>
            </a:r>
          </a:p>
          <a:p>
            <a:pPr marL="0" indent="0">
              <a:buNone/>
            </a:pPr>
            <a:endParaRPr lang="fr-CH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fr-CH" dirty="0">
                <a:highlight>
                  <a:srgbClr val="FFFF00"/>
                </a:highlight>
              </a:rPr>
              <a:t>Nom du formateur</a:t>
            </a:r>
          </a:p>
          <a:p>
            <a:pPr marL="0" indent="0">
              <a:buNone/>
            </a:pPr>
            <a:endParaRPr lang="fr-CH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424CCDB-0AC8-F049-9212-C2444D37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273943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424CCDB-0AC8-F049-9212-C2444D37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Le dossier électronique du patient</a:t>
            </a:r>
          </a:p>
        </p:txBody>
      </p:sp>
      <p:sp>
        <p:nvSpPr>
          <p:cNvPr id="4" name="Flèche courbée vers la droite 3">
            <a:extLst>
              <a:ext uri="{FF2B5EF4-FFF2-40B4-BE49-F238E27FC236}">
                <a16:creationId xmlns:a16="http://schemas.microsoft.com/office/drawing/2014/main" id="{84AF5C87-3BD8-2444-964A-CB3C1AA79697}"/>
              </a:ext>
            </a:extLst>
          </p:cNvPr>
          <p:cNvSpPr/>
          <p:nvPr/>
        </p:nvSpPr>
        <p:spPr>
          <a:xfrm>
            <a:off x="4131532" y="3232072"/>
            <a:ext cx="4347410" cy="5350554"/>
          </a:xfrm>
          <a:prstGeom prst="curvedRightArrow">
            <a:avLst>
              <a:gd name="adj1" fmla="val 11789"/>
              <a:gd name="adj2" fmla="val 2477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hangingPunct="1">
              <a:defRPr/>
            </a:pPr>
            <a:endParaRPr lang="fr-CH" sz="2560" b="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lèche courbée vers la droite 4">
            <a:extLst>
              <a:ext uri="{FF2B5EF4-FFF2-40B4-BE49-F238E27FC236}">
                <a16:creationId xmlns:a16="http://schemas.microsoft.com/office/drawing/2014/main" id="{00FF9816-3D6E-1646-B01D-ADE7AF5619D1}"/>
              </a:ext>
            </a:extLst>
          </p:cNvPr>
          <p:cNvSpPr/>
          <p:nvPr/>
        </p:nvSpPr>
        <p:spPr>
          <a:xfrm flipH="1" flipV="1">
            <a:off x="8965369" y="2989467"/>
            <a:ext cx="4346880" cy="5350400"/>
          </a:xfrm>
          <a:prstGeom prst="curvedRightArrow">
            <a:avLst>
              <a:gd name="adj1" fmla="val 13640"/>
              <a:gd name="adj2" fmla="val 23096"/>
              <a:gd name="adj3" fmla="val 285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hangingPunct="1">
              <a:defRPr/>
            </a:pPr>
            <a:endParaRPr lang="fr-CH" sz="2560" b="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C34F563-7F37-2E44-BC24-CB62BBB541E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CH" smtClean="0"/>
              <a:t>4</a:t>
            </a:fld>
            <a:endParaRPr lang="fr-CH" dirty="0"/>
          </a:p>
        </p:txBody>
      </p:sp>
      <p:pic>
        <p:nvPicPr>
          <p:cNvPr id="56" name="Image 55">
            <a:extLst>
              <a:ext uri="{FF2B5EF4-FFF2-40B4-BE49-F238E27FC236}">
                <a16:creationId xmlns:a16="http://schemas.microsoft.com/office/drawing/2014/main" id="{AFC68408-2BE2-0041-9EF5-13A3CDFB1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420" y="2078513"/>
            <a:ext cx="2236531" cy="2231293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419645E7-7F6D-0941-AAA4-374919A7E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1435" y="3240274"/>
            <a:ext cx="2231294" cy="2231294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01374485-3CA7-6A40-9568-104F07AAC8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189" y="7320521"/>
            <a:ext cx="2236531" cy="2236531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7F4EA4FD-0D0B-6E4A-861D-BE03DB5CAF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51" y="4767267"/>
            <a:ext cx="2236531" cy="2236531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9D94E47E-BF7E-1745-81EE-F1473B220E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047" y="1639996"/>
            <a:ext cx="2231294" cy="2231294"/>
          </a:xfrm>
          <a:prstGeom prst="rect">
            <a:avLst/>
          </a:prstGeom>
        </p:spPr>
      </p:pic>
      <p:pic>
        <p:nvPicPr>
          <p:cNvPr id="66" name="Image 65" descr="Une image contenant texte&#10;&#10;Description générée automatiquement">
            <a:extLst>
              <a:ext uri="{FF2B5EF4-FFF2-40B4-BE49-F238E27FC236}">
                <a16:creationId xmlns:a16="http://schemas.microsoft.com/office/drawing/2014/main" id="{F2F512EF-CD4F-E14B-A9C7-190965CC4F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576" y="7688779"/>
            <a:ext cx="2242562" cy="2242562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ED2200B9-F489-E34C-928F-5E74C2B87E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164" y="6354008"/>
            <a:ext cx="2242562" cy="224256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F4CCE94-A07B-0248-8773-0E4B9DBF0A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865" y="5105547"/>
            <a:ext cx="2236531" cy="224178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D6BFE5C-E1AB-7D43-80B6-4D2529612B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679" y="3870249"/>
            <a:ext cx="2236531" cy="2231293"/>
          </a:xfrm>
          <a:prstGeom prst="rect">
            <a:avLst/>
          </a:prstGeom>
        </p:spPr>
      </p:pic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70D562A2-D7BF-5240-A1A5-A998CC2208B3}"/>
              </a:ext>
            </a:extLst>
          </p:cNvPr>
          <p:cNvCxnSpPr>
            <a:cxnSpLocks/>
          </p:cNvCxnSpPr>
          <p:nvPr/>
        </p:nvCxnSpPr>
        <p:spPr>
          <a:xfrm>
            <a:off x="4709691" y="6101542"/>
            <a:ext cx="3126816" cy="209017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253B4B41-95E8-AB48-9364-DBF96D2D8C03}"/>
              </a:ext>
            </a:extLst>
          </p:cNvPr>
          <p:cNvCxnSpPr>
            <a:cxnSpLocks/>
          </p:cNvCxnSpPr>
          <p:nvPr/>
        </p:nvCxnSpPr>
        <p:spPr>
          <a:xfrm>
            <a:off x="5789811" y="4426465"/>
            <a:ext cx="2046696" cy="962392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055D9873-82D0-EB48-858A-17F9C6E7C792}"/>
              </a:ext>
            </a:extLst>
          </p:cNvPr>
          <p:cNvCxnSpPr/>
          <p:nvPr/>
        </p:nvCxnSpPr>
        <p:spPr>
          <a:xfrm flipH="1" flipV="1">
            <a:off x="9899068" y="6208148"/>
            <a:ext cx="2450229" cy="512057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A620DD7F-EAAE-8141-9393-8DE09A5D14E1}"/>
              </a:ext>
            </a:extLst>
          </p:cNvPr>
          <p:cNvCxnSpPr/>
          <p:nvPr/>
        </p:nvCxnSpPr>
        <p:spPr>
          <a:xfrm flipH="1">
            <a:off x="9811969" y="4426465"/>
            <a:ext cx="1381835" cy="962392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567BB6DD-CF76-6246-B12D-0BFDC2DD7663}"/>
              </a:ext>
            </a:extLst>
          </p:cNvPr>
          <p:cNvCxnSpPr>
            <a:cxnSpLocks/>
          </p:cNvCxnSpPr>
          <p:nvPr/>
        </p:nvCxnSpPr>
        <p:spPr>
          <a:xfrm flipV="1">
            <a:off x="6537720" y="7003799"/>
            <a:ext cx="1298787" cy="316722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DA4416E7-2C24-4146-AEAE-E53A6356787A}"/>
              </a:ext>
            </a:extLst>
          </p:cNvPr>
          <p:cNvCxnSpPr>
            <a:cxnSpLocks/>
          </p:cNvCxnSpPr>
          <p:nvPr/>
        </p:nvCxnSpPr>
        <p:spPr>
          <a:xfrm flipH="1">
            <a:off x="9811969" y="5421776"/>
            <a:ext cx="3008824" cy="329918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19054876-66D3-AF4B-A520-BDD55DD892F9}"/>
              </a:ext>
            </a:extLst>
          </p:cNvPr>
          <p:cNvCxnSpPr>
            <a:cxnSpLocks/>
          </p:cNvCxnSpPr>
          <p:nvPr/>
        </p:nvCxnSpPr>
        <p:spPr>
          <a:xfrm flipH="1" flipV="1">
            <a:off x="9739210" y="7003798"/>
            <a:ext cx="671915" cy="469537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5" name="Interdiction 94">
            <a:extLst>
              <a:ext uri="{FF2B5EF4-FFF2-40B4-BE49-F238E27FC236}">
                <a16:creationId xmlns:a16="http://schemas.microsoft.com/office/drawing/2014/main" id="{C3AA8470-E893-CB4B-B80E-812D7CEE75C1}"/>
              </a:ext>
            </a:extLst>
          </p:cNvPr>
          <p:cNvSpPr/>
          <p:nvPr/>
        </p:nvSpPr>
        <p:spPr>
          <a:xfrm>
            <a:off x="13813519" y="2502196"/>
            <a:ext cx="537974" cy="484177"/>
          </a:xfrm>
          <a:prstGeom prst="noSmoking">
            <a:avLst>
              <a:gd name="adj" fmla="val 0"/>
            </a:avLst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hangingPunct="1">
              <a:defRPr/>
            </a:pPr>
            <a:endParaRPr lang="fr-FR" sz="2560" b="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49AF8E3-B799-1644-8216-15A4598F690C}"/>
              </a:ext>
            </a:extLst>
          </p:cNvPr>
          <p:cNvSpPr/>
          <p:nvPr/>
        </p:nvSpPr>
        <p:spPr>
          <a:xfrm>
            <a:off x="13990452" y="2339327"/>
            <a:ext cx="2805432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CH" sz="2560" dirty="0">
                <a:solidFill>
                  <a:srgbClr val="FF0000"/>
                </a:solidFill>
              </a:rPr>
              <a:t>Exclusion des assurances !</a:t>
            </a:r>
          </a:p>
        </p:txBody>
      </p:sp>
    </p:spTree>
    <p:extLst>
      <p:ext uri="{BB962C8B-B14F-4D97-AF65-F5344CB8AC3E}">
        <p14:creationId xmlns:p14="http://schemas.microsoft.com/office/powerpoint/2010/main" val="26327319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5" grpId="0" animBg="1"/>
      <p:bldP spid="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886B4BA-6A66-3D48-98D6-86626463F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None/>
            </a:pPr>
            <a:r>
              <a:rPr lang="fr-FR" altLang="fr-FR" sz="3413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Objectifs du DEP:</a:t>
            </a:r>
          </a:p>
          <a:p>
            <a:pPr lvl="4" eaLnBrk="0" fontAlgn="base" hangingPunct="0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</a:pPr>
            <a:endParaRPr lang="fr-FR" altLang="fr-FR" sz="3413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87672" lvl="4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itchFamily="2" charset="2"/>
              <a:buChar char="§"/>
            </a:pPr>
            <a:r>
              <a:rPr lang="fr-FR" altLang="fr-FR" sz="3413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Améliorer la qualité des soins</a:t>
            </a:r>
          </a:p>
          <a:p>
            <a:pPr marL="487672" lvl="4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itchFamily="2" charset="2"/>
              <a:buChar char="§"/>
            </a:pPr>
            <a:endParaRPr lang="fr-FR" altLang="fr-FR" sz="3413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87672" lvl="4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itchFamily="2" charset="2"/>
              <a:buChar char="§"/>
            </a:pPr>
            <a:r>
              <a:rPr lang="fr-CH" sz="34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Améliorer les processus thérapeutiques</a:t>
            </a:r>
          </a:p>
          <a:p>
            <a:pPr marL="487672" lvl="4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itchFamily="2" charset="2"/>
              <a:buChar char="§"/>
            </a:pPr>
            <a:endParaRPr lang="fr-CH" sz="3400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487672" lvl="4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itchFamily="2" charset="2"/>
              <a:buChar char="§"/>
            </a:pPr>
            <a:r>
              <a:rPr lang="fr-CH" sz="34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Augmenter la sécurité des patients</a:t>
            </a:r>
          </a:p>
          <a:p>
            <a:pPr marL="487672" lvl="4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itchFamily="2" charset="2"/>
              <a:buChar char="§"/>
            </a:pPr>
            <a:endParaRPr lang="fr-CH" sz="3400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487672" lvl="4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itchFamily="2" charset="2"/>
              <a:buChar char="§"/>
            </a:pPr>
            <a:r>
              <a:rPr lang="fr-CH" sz="34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Accroître l’efficacité du système de santé</a:t>
            </a:r>
          </a:p>
          <a:p>
            <a:pPr marL="487672" lvl="4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itchFamily="2" charset="2"/>
              <a:buChar char="§"/>
            </a:pPr>
            <a:endParaRPr lang="fr-CH" sz="3400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487672" lvl="4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itchFamily="2" charset="2"/>
              <a:buChar char="§"/>
            </a:pPr>
            <a:r>
              <a:rPr lang="fr-CH" altLang="fr-FR" sz="34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Augmenter la </a:t>
            </a: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transparence vis-à-vis de la patiente ou du patient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424CCDB-0AC8-F049-9212-C2444D37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Le dossier électronique du patient</a:t>
            </a:r>
          </a:p>
        </p:txBody>
      </p:sp>
    </p:spTree>
    <p:extLst>
      <p:ext uri="{BB962C8B-B14F-4D97-AF65-F5344CB8AC3E}">
        <p14:creationId xmlns:p14="http://schemas.microsoft.com/office/powerpoint/2010/main" val="244914917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886B4BA-6A66-3D48-98D6-86626463F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indent="0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None/>
            </a:pPr>
            <a:r>
              <a:rPr lang="fr-FR" altLang="fr-FR" sz="4500" b="1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Professionnelles et professionnels de santé:</a:t>
            </a:r>
            <a:br>
              <a:rPr lang="fr-FR" altLang="fr-FR" sz="3129" i="1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fr-FR" altLang="fr-FR" sz="3129" i="1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87672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anose="05000000000000000000" pitchFamily="2" charset="2"/>
              <a:buChar char="§"/>
            </a:pPr>
            <a:r>
              <a:rPr lang="fr-CH" altLang="fr-FR" sz="46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Les institutions de santé et les professionnels se regroupent en «communauté»</a:t>
            </a:r>
          </a:p>
          <a:p>
            <a:pPr marL="487672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anose="05000000000000000000" pitchFamily="2" charset="2"/>
              <a:buChar char="§"/>
            </a:pPr>
            <a:endParaRPr lang="fr-CH" altLang="fr-FR" sz="4600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87672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anose="05000000000000000000" pitchFamily="2" charset="2"/>
              <a:buChar char="§"/>
            </a:pPr>
            <a:r>
              <a:rPr lang="fr-CH" altLang="fr-FR" sz="46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Obligation légale pour les institutions stationnaires (Hôpitaux, cliniques, EMS</a:t>
            </a:r>
          </a:p>
          <a:p>
            <a:pPr marL="487672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anose="05000000000000000000" pitchFamily="2" charset="2"/>
              <a:buChar char="§"/>
            </a:pPr>
            <a:endParaRPr lang="fr-CH" altLang="fr-FR" sz="4600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87672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anose="05000000000000000000" pitchFamily="2" charset="2"/>
              <a:buChar char="§"/>
            </a:pPr>
            <a:r>
              <a:rPr lang="fr-CH" altLang="fr-FR" sz="46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Obligation légale pour les nouveaux cabinets de médecin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424CCDB-0AC8-F049-9212-C2444D37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Le dossier électronique du patient</a:t>
            </a:r>
          </a:p>
        </p:txBody>
      </p:sp>
    </p:spTree>
    <p:extLst>
      <p:ext uri="{BB962C8B-B14F-4D97-AF65-F5344CB8AC3E}">
        <p14:creationId xmlns:p14="http://schemas.microsoft.com/office/powerpoint/2010/main" val="301504807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886B4BA-6A66-3D48-98D6-86626463F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None/>
            </a:pPr>
            <a:br>
              <a:rPr lang="fr-CH" altLang="fr-FR" sz="3129" i="1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fr-CH" altLang="fr-FR" sz="3129" i="1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87672" lvl="1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anose="05000000000000000000" pitchFamily="2" charset="2"/>
              <a:buChar char="§"/>
            </a:pPr>
            <a:r>
              <a:rPr lang="fr-CH" altLang="fr-FR" sz="46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Participation volontaire des autres institutions, professionnelles et </a:t>
            </a:r>
            <a:r>
              <a:rPr lang="fr-CH" altLang="fr-FR" sz="4600" dirty="0" err="1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profesionnels</a:t>
            </a:r>
            <a:endParaRPr lang="fr-CH" altLang="fr-FR" sz="4600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services de soins à domicile</a:t>
            </a:r>
          </a:p>
          <a:p>
            <a:pPr lvl="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laboratoires</a:t>
            </a:r>
          </a:p>
          <a:p>
            <a:pPr lvl="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Médecins (sauf nouveaux cabinets)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médecins-dentistes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chiropraticiennes et chiropraticiens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pharmaciennes et pharmaciens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infirmiers et infirmières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physiothérapeutes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ergothérapeutes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sagefemmes et hommes sagefemmes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diététiciennes et diététiciens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optométristes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ostéopathes</a:t>
            </a:r>
          </a:p>
          <a:p>
            <a:pPr lvl="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psychologues</a:t>
            </a:r>
          </a:p>
          <a:p>
            <a:pPr lvl="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Autres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424CCDB-0AC8-F049-9212-C2444D37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Le dossier électronique du patient</a:t>
            </a:r>
          </a:p>
        </p:txBody>
      </p:sp>
    </p:spTree>
    <p:extLst>
      <p:ext uri="{BB962C8B-B14F-4D97-AF65-F5344CB8AC3E}">
        <p14:creationId xmlns:p14="http://schemas.microsoft.com/office/powerpoint/2010/main" val="250166454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424CCDB-0AC8-F049-9212-C2444D37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Le dossier électronique du patient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9E05E763-F942-7F40-85D3-4A49F2727E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9235274"/>
              </p:ext>
            </p:extLst>
          </p:nvPr>
        </p:nvGraphicFramePr>
        <p:xfrm>
          <a:off x="2890044" y="1023408"/>
          <a:ext cx="11560175" cy="7706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05CCAF75-7B4D-9C4F-9FF3-736991B67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2520000"/>
            <a:ext cx="15158444" cy="6099375"/>
          </a:xfrm>
        </p:spPr>
        <p:txBody>
          <a:bodyPr/>
          <a:lstStyle/>
          <a:p>
            <a:pPr marL="0" indent="0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None/>
            </a:pPr>
            <a:r>
              <a:rPr lang="fr-CH" altLang="fr-FR" sz="3129" b="1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Organisation de l’institution</a:t>
            </a:r>
            <a:br>
              <a:rPr lang="fr-CH" altLang="fr-FR" sz="3129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fr-CH" altLang="fr-FR" sz="3129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4664251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886B4BA-6A66-3D48-98D6-86626463F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None/>
            </a:pPr>
            <a:r>
              <a:rPr lang="fr-CH" altLang="fr-FR" sz="3129" b="1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Patientes et patients</a:t>
            </a:r>
            <a:br>
              <a:rPr lang="fr-CH" altLang="fr-FR" sz="3129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fr-CH" altLang="fr-FR" sz="3129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87672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anose="05000000000000000000" pitchFamily="2" charset="2"/>
              <a:buChar char="§"/>
            </a:pPr>
            <a:r>
              <a:rPr lang="fr-CH" altLang="fr-FR" sz="3129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Participation volontaire des patients</a:t>
            </a:r>
          </a:p>
          <a:p>
            <a:pPr marL="487672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anose="05000000000000000000" pitchFamily="2" charset="2"/>
              <a:buChar char="§"/>
            </a:pPr>
            <a:endParaRPr lang="fr-CH" altLang="fr-FR" sz="3129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87672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anose="05000000000000000000" pitchFamily="2" charset="2"/>
              <a:buChar char="§"/>
            </a:pPr>
            <a:r>
              <a:rPr lang="fr-CH" altLang="fr-FR" sz="3129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Condition: disposer d’un numéro AVS</a:t>
            </a:r>
          </a:p>
          <a:p>
            <a:pPr marL="0" indent="0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None/>
            </a:pPr>
            <a:endParaRPr lang="fr-CH" altLang="fr-FR" sz="3129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87672" indent="-487672" eaLnBrk="0" fontAlgn="base">
              <a:spcBef>
                <a:spcPct val="0"/>
              </a:spcBef>
              <a:spcAft>
                <a:spcPct val="0"/>
              </a:spcAft>
              <a:buClr>
                <a:srgbClr val="EA6B09"/>
              </a:buClr>
              <a:buFont typeface="Wingdings" panose="05000000000000000000" pitchFamily="2" charset="2"/>
              <a:buChar char="§"/>
            </a:pPr>
            <a:r>
              <a:rPr lang="fr-CH" altLang="fr-FR" sz="3129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Possibilité de représentation pour les personnes n’ayant pas la capacité de discernement ou ne souhaitant pas gérer elles-mêmes leur DEP (Ex: enfant ou personne </a:t>
            </a:r>
            <a:r>
              <a:rPr lang="fr-CH" altLang="fr-FR" sz="3129" dirty="0" err="1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agée</a:t>
            </a:r>
            <a:r>
              <a:rPr lang="fr-CH" altLang="fr-FR" sz="3129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424CCDB-0AC8-F049-9212-C2444D37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Le dossier électronique du patient</a:t>
            </a:r>
          </a:p>
        </p:txBody>
      </p:sp>
    </p:spTree>
    <p:extLst>
      <p:ext uri="{BB962C8B-B14F-4D97-AF65-F5344CB8AC3E}">
        <p14:creationId xmlns:p14="http://schemas.microsoft.com/office/powerpoint/2010/main" val="331371227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ésentation1" id="{5905D813-5849-9C4B-8437-130E76367877}" vid="{75E0C3FA-C2D2-6341-B6F9-D31E18D29C33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</Template>
  <TotalTime>8917</TotalTime>
  <Words>1395</Words>
  <Application>Microsoft Macintosh PowerPoint</Application>
  <PresentationFormat>Personnalisé</PresentationFormat>
  <Paragraphs>276</Paragraphs>
  <Slides>35</Slides>
  <Notes>16</Notes>
  <HiddenSlides>0</HiddenSlides>
  <MMClips>3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3" baseType="lpstr">
      <vt:lpstr>Arial</vt:lpstr>
      <vt:lpstr>Calibri</vt:lpstr>
      <vt:lpstr>Helvetica Neue</vt:lpstr>
      <vt:lpstr>Helvetica Neue Light</vt:lpstr>
      <vt:lpstr>Helvetica Neue Medium</vt:lpstr>
      <vt:lpstr>Webdings</vt:lpstr>
      <vt:lpstr>Wingdings</vt:lpstr>
      <vt:lpstr>White</vt:lpstr>
      <vt:lpstr>Formation pour professionnelles et professionnels de santé</vt:lpstr>
      <vt:lpstr>Organisation de la formation</vt:lpstr>
      <vt:lpstr>Le dossier électronique du patient</vt:lpstr>
      <vt:lpstr>Le dossier électronique du patient</vt:lpstr>
      <vt:lpstr>Le dossier électronique du patient</vt:lpstr>
      <vt:lpstr>Le dossier électronique du patient</vt:lpstr>
      <vt:lpstr>Le dossier électronique du patient</vt:lpstr>
      <vt:lpstr>Le dossier électronique du patient</vt:lpstr>
      <vt:lpstr>Le dossier électronique du patient</vt:lpstr>
      <vt:lpstr>Présentation PowerPoint</vt:lpstr>
      <vt:lpstr>Le dossier électronique du patient</vt:lpstr>
      <vt:lpstr>Le dossier électronique du patient</vt:lpstr>
      <vt:lpstr>Le dossier électronique du patient</vt:lpstr>
      <vt:lpstr>Le dossier électronique du patient</vt:lpstr>
      <vt:lpstr>Le dossier électronique du patient</vt:lpstr>
      <vt:lpstr>Le dossier électronique du patient</vt:lpstr>
      <vt:lpstr>Présentation PowerPoint</vt:lpstr>
      <vt:lpstr>Le dossier électronique du patient</vt:lpstr>
      <vt:lpstr>Le dossier électronique du patient</vt:lpstr>
      <vt:lpstr>Le dossier électronique du patient</vt:lpstr>
      <vt:lpstr>Le dossier électronique du patient</vt:lpstr>
      <vt:lpstr>CARA</vt:lpstr>
      <vt:lpstr>Quelques participants actuels…</vt:lpstr>
      <vt:lpstr>Organisation de l’institution pour l’utilisation du DEP</vt:lpstr>
      <vt:lpstr>Utilisation par un professionnel</vt:lpstr>
      <vt:lpstr>Utilisation par un professionnel</vt:lpstr>
      <vt:lpstr>Utilisation par une auxiliaire ou un auxiliaire</vt:lpstr>
      <vt:lpstr>Sécurité et protection des données</vt:lpstr>
      <vt:lpstr>Sécurité et protection des données</vt:lpstr>
      <vt:lpstr>Sécurité et protection des données</vt:lpstr>
      <vt:lpstr>Sécurité et protection des données</vt:lpstr>
      <vt:lpstr>Sécurité et protection des données</vt:lpstr>
      <vt:lpstr>Assistance</vt:lpstr>
      <vt:lpstr>Informations supplémentaires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pour les formateurs et les personnes détenant des droits administrateurs</dc:title>
  <dc:creator>Daniel Rohrer</dc:creator>
  <cp:lastModifiedBy>Daniel Rohrer</cp:lastModifiedBy>
  <cp:revision>182</cp:revision>
  <dcterms:created xsi:type="dcterms:W3CDTF">2020-07-13T11:43:10Z</dcterms:created>
  <dcterms:modified xsi:type="dcterms:W3CDTF">2023-01-10T07:57:17Z</dcterms:modified>
</cp:coreProperties>
</file>